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5" r:id="rId1"/>
  </p:sldMasterIdLst>
  <p:notesMasterIdLst>
    <p:notesMasterId r:id="rId111"/>
  </p:notesMasterIdLst>
  <p:handoutMasterIdLst>
    <p:handoutMasterId r:id="rId112"/>
  </p:handoutMasterIdLst>
  <p:sldIdLst>
    <p:sldId id="648" r:id="rId2"/>
    <p:sldId id="487" r:id="rId3"/>
    <p:sldId id="636" r:id="rId4"/>
    <p:sldId id="490" r:id="rId5"/>
    <p:sldId id="647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29" r:id="rId22"/>
    <p:sldId id="514" r:id="rId23"/>
    <p:sldId id="515" r:id="rId24"/>
    <p:sldId id="516" r:id="rId25"/>
    <p:sldId id="517" r:id="rId26"/>
    <p:sldId id="518" r:id="rId27"/>
    <p:sldId id="492" r:id="rId28"/>
    <p:sldId id="645" r:id="rId29"/>
    <p:sldId id="646" r:id="rId30"/>
    <p:sldId id="542" r:id="rId31"/>
    <p:sldId id="540" r:id="rId32"/>
    <p:sldId id="519" r:id="rId33"/>
    <p:sldId id="543" r:id="rId34"/>
    <p:sldId id="563" r:id="rId35"/>
    <p:sldId id="546" r:id="rId36"/>
    <p:sldId id="559" r:id="rId37"/>
    <p:sldId id="560" r:id="rId38"/>
    <p:sldId id="561" r:id="rId39"/>
    <p:sldId id="562" r:id="rId40"/>
    <p:sldId id="544" r:id="rId41"/>
    <p:sldId id="498" r:id="rId42"/>
    <p:sldId id="649" r:id="rId43"/>
    <p:sldId id="500" r:id="rId44"/>
    <p:sldId id="501" r:id="rId45"/>
    <p:sldId id="567" r:id="rId46"/>
    <p:sldId id="568" r:id="rId47"/>
    <p:sldId id="569" r:id="rId48"/>
    <p:sldId id="572" r:id="rId49"/>
    <p:sldId id="573" r:id="rId50"/>
    <p:sldId id="575" r:id="rId51"/>
    <p:sldId id="576" r:id="rId52"/>
    <p:sldId id="577" r:id="rId53"/>
    <p:sldId id="598" r:id="rId54"/>
    <p:sldId id="599" r:id="rId55"/>
    <p:sldId id="600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601" r:id="rId65"/>
    <p:sldId id="592" r:id="rId66"/>
    <p:sldId id="602" r:id="rId67"/>
    <p:sldId id="594" r:id="rId68"/>
    <p:sldId id="595" r:id="rId69"/>
    <p:sldId id="596" r:id="rId70"/>
    <p:sldId id="603" r:id="rId71"/>
    <p:sldId id="625" r:id="rId72"/>
    <p:sldId id="605" r:id="rId73"/>
    <p:sldId id="606" r:id="rId74"/>
    <p:sldId id="607" r:id="rId75"/>
    <p:sldId id="604" r:id="rId76"/>
    <p:sldId id="597" r:id="rId77"/>
    <p:sldId id="623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30" r:id="rId94"/>
    <p:sldId id="628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64" r:id="rId104"/>
    <p:sldId id="555" r:id="rId105"/>
    <p:sldId id="556" r:id="rId106"/>
    <p:sldId id="557" r:id="rId107"/>
    <p:sldId id="631" r:id="rId108"/>
    <p:sldId id="633" r:id="rId109"/>
    <p:sldId id="634" r:id="rId1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3"/>
    <p:restoredTop sz="96327"/>
  </p:normalViewPr>
  <p:slideViewPr>
    <p:cSldViewPr>
      <p:cViewPr varScale="1">
        <p:scale>
          <a:sx n="128" d="100"/>
          <a:sy n="12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32:11.27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2718 11935 8219,'-7'-4'292,"-1"0"855,-1 2-828,-1 0 1,2-1 693,1-1-272,4 0 368,-7 4-671,4 0 0,-2 0 86,0 0 4,6 0-358,-3 0-789,5 0 348,5 0 93,-4 0 0,5 4 177,-2 0 26,-2-1 208,3-3-224,-5 0 335,5 0-155,-4 0-33,4 0 0,-4 0-8,3 0-14,-3 0-36,4 0 18,-5 0-76,6 0 27,-5 0-151,4 0-431,-5 0 1,5 0 0,1 0 0</inkml:trace>
  <inkml:trace contextRef="#ctx0" brushRef="#br0" timeOffset="1">2672 11889 9144,'0'-6'700,"0"1"-450,0 0 1,0 2-65,0-5 0,4 5 126,0-5 1,0 4-139,-4-3 0,0-1 39,0-3 0,1-1 7,3 1 0,-3-1-80,3 1 0,-3-4 9,-1-1 0,4-3-85,0 4 1,0-5 62,-4 1 1,4-3-111,-1-1 0,1-1 110,-4-2 0,0 0-7,0-4 1,0-1-2,0-3 0,0 0 7,0 0 1,0-10 7,0-1 0,0-5-162,0 1 0,0-2 3,0-2 1,0-6 93,0 6 0,0-5-259,0 4 0,0-5 320,0-2 1,0 0-38,0 4 0,0 4-10,0-1 1,-4 5 1,1-5 0,-1-3-151,4-4 0,0-2 145,0-2 0,2 33 1,1-2-24,1-4 0,-1 0 0,1 5 0,-1 1 39,4-28 0,-3 11-16,4 11 0,-4 8 188,3 3 1,-4 8 52,1 4 197,-3 7 81,-1 3 663,0 5-484,0 5-988,0 2-286,0 4 1,0-3 23,0-1-1722,0-4 1588,0 2 1,0-4-2216,0 3 1540,0-3 1282,5 4 0,1-5 0,6 0 0</inkml:trace>
  <inkml:trace contextRef="#ctx0" brushRef="#br0" timeOffset="2">2627 11980 8429,'0'12'-360,"0"-6"1319,0-1-340,0-5 1,1-6-349,3-5 0,1-6 82,3-6 0,6-1-62,-3-3 1,3-6 30,-3-5 0,6-9 0,2 2 0,-1-12-437,1 0 0,-10 24 0,1 0 261,1-1 0,1-1 0,-1-1 0,0-2-22,1-1 1,-1-2 0,2 1 0,1 1-99,-1-1 0,1 0 0,-1-1 0,0 0 83,-1 0 0,-1-1 0,3-1 0,0-1-86,1-1 1,0-1 0,0 0 0,0 1-342,0-1 0,0 0 1,0-2-1,-1 0 262,1-1 0,1-1 0,0-2 0,-1 0 0,-1 0 0,-1 1 1,1 0-1,-1 0-45,-1 4 1,-1-1-1,-2 0 1,-1 0 4,0-1 0,0-1 0,0-2 0,0 1 64,0 3 1,-1 1 0,1-2-1,1 0 141,-1 5 0,-1 1 0,-1 0 0,1 1-174,0 0 1,1 0 0,-2 2 0,1 1 185,-2 3 1,1 0 0,0 2-1,-1 1 75,7-25 0,-1 3-13,1 1 1,-2 1 45,-3 7 1,4 3-60,-4 9 0,0 5 295,0 2 0,0 4-300,0 4 1,2 3 449,-5 4 0,3 5-465,-3-1 159,0 6-1009,-4-4 338,5 12 1,-4 0-272,3 5 0,1 1 231,-1-1 0,4 2-1147,-4 2 0,1-1 1549,-2 5 0,-1 0 0,3 4 0</inkml:trace>
  <inkml:trace contextRef="#ctx0" brushRef="#br0" timeOffset="3">2672 11969 9662,'4'-16'532,"0"-3"1,5-4-455,-1-4 1,6-2 99,1-5 1,5-6 85,-1-2 0,3-7-360,1-4 1,3-3 296,1-1 0,3 1 9,-3 3 0,3-2 9,-3 5 1,3-3-20,-3 4 0,5-5 37,-2 5 0,1-3-13,3-1 1,-6 3-256,-11 22 0,0-1 0,15-22 159,2-2 0,-16 26 0,0-1-52,1-2 0,0-1 0,-1 2 0,-1 0-68,2-1 0,0-1 0,1 1 0,0 1 43,-1-2 0,0 1 1,2 0-1,1 0-88,-1-2 0,0-1 1,0 3-1,1 1-7,-1-2 0,0 1 0,1-1 0,-1 0 66,-2 0 0,0 1 1,2-2-1,1 1 10,-1 1 0,0-1 0,-1 4 1,1-1-12,0-3 1,0 1-1,0-1 1,1 1-189,2-4 0,1-1 0,1 0 0,2 1 170,2-3 0,0 1 0,0-1 0,-1-1-419,1-1 1,1-2 0,2-1-1,1-2 325,0-1 1,0-1 0,3-3 0,0 0-53,-11 14 0,-1-1 0,0 0 0,11-14 0,-1 0-149,3-1 0,0-1 0,-2 5 0,-2 0 118,-1 1 1,-1 1 0,-2 3 0,-2 2 253,-1 1 0,0 1 0,-3 3 1,0 1-150,1-1 0,-1 1 1,0 2-1,-1 1 156,0 2 0,0 1 0,-2 1 0,0 0 144,0 0 0,0 1 1,16-17 165,1 1 0,-7 3-121,0 4 1,-5-1 361,5 5 0,-4 3-571,3 2 1,-5 0 56,2 0 0,1 5 705,-1-2 1,-1 4-768,-3 0 1,0-1-41,0 5 1,-5 0-253,-3 3 0,-3 2 270,0 2 1,-1-2-233,1 3 1,-1 2-507,1 1-1411,-6 2 1114,-1 2 995,-5 0 0,-5 11 0,-1 1 0</inkml:trace>
  <inkml:trace contextRef="#ctx0" brushRef="#br0" timeOffset="4">2775 12118 8204,'-7'-12'76,"-1"1"0,6-5-150,-2 1 1,2 0-165,2 4 0,2-5 672,2 1 1,6-4-128,5 4 1,6-5-213,2 1 0,1-3 3,7-1 0,1-5-148,6-2 1,4-3-181,7-2 0,-23 16 1,0-1 201,2 0 1,1-2 0,2-1-1,-1-2 24,1 1 0,-1-1 1,1-2-1,0 0-4,0 3 1,-1-1 0,2-4 0,0-1-226,1 2 1,2-1-1,1-1 1,0 1 237,0 0 0,1 1 0,0-1 0,-1-1-222,0 0 1,1-1 0,0 2 0,1-1 242,1-2 1,1-1 0,3-1 0,-1-1-16,2-1 1,0 0-1,-1 0 1,0 0-10,1 1 1,0 1 0,0 0 0,1 0 0,2-1 0,1 1 0,0 0 1,0 0 3,2-1 1,-1 1 0,0 0 0,-1 0-323,-2-1 1,-1 1 0,1 0 0,1 0 305,0-1 0,1 1 0,2-2 1,0 1 13,2 1 1,-1-1 0,0 0 0,-1-1 31,-2 4 1,0 0 0,2-4 0,1 1-32,2-2 0,1 1 0,-16 11 0,0-1 0,0 1-9,-1 1 0,-1 0 1,1 0-1,2-2 0,0 0 1,-1 0-151,-1 1 0,-1 0 0,1-1 0,1 0 0,0-1 0,0 0 151,2-1 1,-1 0 0,0 1 0,1-1 0,0 1 0,0 0-1,0-1 0,1 0 1,0 1-1,-1-1 0,-1 1 1,1 0 5,-2 1 0,0-1 0,0 0 0,1-1 1,-1 0-1,1-1-7,0 0 0,0 0 0,1 0 1,-1-1-1,0 1 0,1-1-4,-1 1 0,0 0 0,1-1 0,-1 1 0,1-1 0,0 1 31,-2 1 1,0 0 0,0 0 0,0-2 0,1 1 0,0-1-23,1 1 1,1 0-1,-1-1 1,-2 2-1,0 0 1,-1-1 66,1 1 1,1 0 0,-1 1 0,-1 0-1,0 0 1,0 1-21,1 0 1,1 1 0,-2 0 0,0-2 0,0 1 0,0 0-67,0 0 1,0 1 0,-1 0 0,16-12 0,0 1 58,0 2 1,-1 0 0,0 0 0,0-1 9,-4 3 1,1 0-1,0-1 1,0 0-81,0 0 0,-1 1 1,-4 1-1,-2 0 49,1 2 0,0 1 0,-5 1 0,0 2 115,-1-1 0,0 2 1,-4 3-1,1 0-138,-3 2 0,0 0 0,22-10 212,-6 6 0,-6 7-210,-10 8 0,-2-1 0,-5 8 0,0 6 0,-1 6 0</inkml:trace>
  <inkml:trace contextRef="#ctx0" brushRef="#br0" timeOffset="5">2821 12049 8491,'-10'-1'0,"2"-3"0,-1-2 146,5-6 1,-3 1 69,3-1 0,2 1-17,5-1 0,5-3 32,7 0 0,-1-5-129,5 1 0,1-3-15,7-1 0,-1 0-261,4 1 1,0-3 39,5-1 0,0 0 75,3-4 0,3 3-275,5-3 1,4-1 357,4-3 0,-26 17 0,1 0-201,1 0 1,1 0-1,-2-1 1,1 1 148,2 0 0,1 0 0,2-1 0,1 1 39,4-2 0,0 0 0,-1-1 1,-1 0-321,4 0 1,0-2-1,-2 0 1,0 0 316,3 1 1,2 0-1,1-2 1,0 0 22,4-1 1,-1-1-1,0 1 1,-1 1-26,-1-2 0,1 0 1,1 1-1,0 0-207,0-1 1,1 1 0,1 0 0,2-1 250,2-1 1,0-1 0,-4 1 0,1 0-249,3 0 1,0-1 0,-1-1 0,0 0 196,3 1 0,0 1 1,1-1-1,0 0 29,-19 8 0,0 0 0,1 0 0,18-6 0,1 0-29,-19 6 0,1 0 0,-1-1 0,1 2 0,0-1 0,-1 1 24,2-2 0,0-1 1,0 1-1,0 0 1,1 0-1,0 0-86,1-1 1,1-1 0,-1 0-1,-1 2 1,0 0 0,-1-1-119,3 0 0,-1-1 0,1 1 1,0-1-1,0 1 0,0-1 106,0 0 0,-1-1 0,1-1 1,1 0-1,2 0 0,-1-1 2,0 0 1,0-1 0,-1 1 0,-1 1 0,-1 0 0,1 1 34,0-2 1,1 1-1,0 0 1,-1 2 0,0 0-1,0-1 29,1-1 1,0 0 0,0 0 0,-1-1 0,1 0 0,0 0 1,0-1 0,2 1 1,-2 0-1,-1 1 1,0 1-1,0 0 33,0 0 0,-1 0 0,0 0 0,-1 1 0,0 1 0,-1-2-43,1 1 0,0-1 1,1 0-1,0 0 0,0-1 1,1 1 24,1-1 0,0 0 1,-1 0-1,-2 2 1,0 0-1,1 0-11,0-1 0,0 0 1,1 0-1,-2 0 1,0 0-1,0-1-4,1 0 0,1 0 1,-1 0-1,2 0 1,0-1-1,0 1 7,-1-1 1,1 2 0,0-2 0,-3 1 0,-1-1 0,1 1-2,0-2 0,0 1 1,0-1-1,-1 1 0,0 0 1,0 1 15,1-1 0,0 1 0,0 0 0,0 1 0,1 0 0,-1-1 1,0 1 1,0-2 0,0 1 0,-1 1 0,0-1-1,0 0 57,-3 0 0,0 0 0,1 0 0,0-1 0,0 1 0,0-1-42,2 0 1,0-1 0,0 1 0,1-1 0,0 0 0,0 1 2,1 0 0,-1 1 1,0 0-1,-1 0 0,0-1 1,-1 1-16,0-1 1,0 1-1,-1 0 1,0 1-1,1 0 1,-1 0-36,0-1 0,1-1 1,0 1-1,-1 0 0,0 0 1,0 0 49,-3 1 1,0 0 0,0 0 0,0 0 0,0-1 0,0 0 18,15-8 0,-1 0 0,0 0 0,0 0-22,0-1 1,0 1 0,-1 3 0,-1 1-13,-5 1 0,0 1 1,-1 1-1,0 1 31,-6 4 0,-1 1 0,0 0 0,0 0-150,-2 2 0,0 0 0,-3 3 1,-1 0-1312,24-9 1411,-4 11 0,-13 7 0,0 5 0,-9 0 0,-9 0 0</inkml:trace>
  <inkml:trace contextRef="#ctx0" brushRef="#br0" timeOffset="6">2730 12335 8337,'-12'0'5,"1"0"452,-1 0-196,6 0 88,1 0-324,20 0 1,-1-2 61,13-2 0,2 2-249,1-6 0,5 4 176,3-3 1,2-1-129,6-3 0,5-6-351,2-2 1,8 0 454,-29 8 0,1-1 0,1 2 1,0-1-2,2-4 1,1-1 0,-3 3 0,1 0 21,1-2 1,1-1 0,0 2 0,1-1 2,-1 0 0,2 0 0,2-2 0,0 1 19,1 0 1,0 1 0,2-1-1,-1-1-297,-1 0 1,0 0 0,3 1 0,0 2 311,1-2 0,0 1 0,1 0 1,1 0-26,1-2 1,1-1 0,1 1-1,1-1-25,-1-1 1,0 0-1,3 0 1,0 1-297,3-3 0,1 0 1,0 1-1,2-1 301,-2 1 0,2-1 0,-20 6 0,2 0 0,-1 0-273,19-6 0,1 0 0,-19 7 1,0-1-1,0 0 273,1 0 1,0 0 0,1-1 0,-1 0 0,1 0 0,-1 0 12,2 1 0,-1 0 0,0-1 0,1 0 0,-1 0 0,-1 0 1,0 2 0,1 0 0,-1 0 1,2 0-1,0-1 0,1 0 10,0 0 0,1-1 1,1 1-1,-1 0 1,1 0-1,0-1-15,-2 1 0,-1 0 0,1 0 0,1 0 0,0 0 0,0 0 7,-1 1 0,-1 0 0,1 0 0,1 0 0,1-1 0,0 0-2,3 1 0,0 0 0,0 0 0,-4 0 0,0-1 0,1 0-180,0 0 0,0-1 1,0 1-1,0 0 1,-1 0-1,0-1 161,3 1 1,-1 0 0,1 0 0,0-1 0,0 1 0,1 0-6,1 0 1,0 0 0,0-1 0,-3 1 0,0 0 0,0 0 0,2-1 0,0 1 0,0 0 0,-1 0 1,0-1-1,1 1-3,-1 0 0,1 0 0,0 0 1,1-2-1,1 0 0,-1 0-90,0-1 0,0 0 0,0 1 0,0-1 0,-1 2 0,0-1 100,0 0 0,-1 1 0,1-1 1,0 1-1,1 1 0,0-1 17,0 1 0,0 0 0,0 0 0,0-1 0,-1 1 0,1 0-18,0 0 0,0 0 1,0-1-1,-2 1 1,0 0-1,0 0 1,-1-1 0,0 1 0,1 0 0,1 1 1,0 0-1,-1 0-3,0 0 1,-1 0 0,1 0 0,2-1-1,0 0 1,0-1-1,0 0 0,0 0 0,0-1 0,0 0 1,-1 1-1,1-1-18,0 2 1,0 0-1,0 0 1,-1 0 0,-1-1-1,1 1-5,1 0 0,0 0 0,0-1 1,1 1-1,1-1 0,-1 0-11,2 0 1,-1-1 0,1 1-1,-1 0 1,1 0 0,0 0 25,-2-2 0,0 0 0,0 0 0,1 2 0,-1 0 0,0 0 12,1 0 1,-1-1 0,0 1 0,2-1-1,0 0 1,0 0-15,1 0 0,0 1 0,0-1 0,-1 2 0,0 0 0,0 0 52,-1 1 1,1 0-1,-1 0 1,1 0-1,-1 0 1,0 0-27,0-1 1,1-1-1,-1 1 1,2 1-1,0 0 1,0 1 4,2-2 0,1 2 0,-1-1 0,-1 0 1,-1 1-1,0-1-8,1 0 0,0 0 1,0 0-1,-1 0 1,1-1-1,-1 1 4,1 1 1,0 1-1,0-1 1,0-1-1,-1 0 1,0 0 31,1 1 0,0 1 0,0-1 0,-1-1 1,-2 0-1,1 0-33,2 1 0,1 1 0,-1-1 1,-1-1-1,-1 0 0,1 0 25,0 1 0,0 1 0,0-1 0,0-1 0,1-1 0,0 1-20,-1 0 1,0 0 0,-1 0 0,-1 1 0,0-1-1,-1 0 0,1 0 0,-1 0 1,0 1-1,-1 0 1,0 1-1,0 0-18,0-1 1,0 1 0,0-1 0,0 0-1,0-1 1,-1 1-4,0 1 1,0-1-1,0 0 1,-3 0 0,-1 0-1,1 0-53,-1 0 0,0 0 0,0 1 1,-2 0-1,-1 1 0,0 0-38,-2-1 0,0 1 1,0-1-1,18-5 0,0 1 12,0 3 1,-2 0 0,-7 0 0,-3 0-93,-3 3 0,-2 1 173,-4 3 0,-1 1 0,-3 0 0,-1 1 0,0 2 0,0 0 0,0 0 0,1 0 0</inkml:trace>
  <inkml:trace contextRef="#ctx0" brushRef="#br0" timeOffset="7">2752 12083 8327,'-11'-10'-516,"3"3"206,1-9 1132,4 4 0,5 1-249,9 4 0,5 2-335,7 5 0,1 0-120,3 0 0,2 4-279,5-1 1,2 6 148,2-1 1,4 2-162,7 1 1,3 1-344,6-1 1,4-4 497,-30-5 1,0-1 0,3 0 0,0 0-44,3-1 1,0 0 0,1 0 0,0 0-212,4 0 0,1 0 0,0-4 1,0-1 277,1-1 0,1 0 0,3-1 0,0-1 47,2 1 0,1-1 1,-1 0-1,1-1-396,1 0 1,0-1 0,3 0 0,1 0 461,0 2 1,0 1-1,6-3 1,0 0-72,0 0 0,0 1 0,-20 2 0,2-1 0,-1 1 18,-1-1 0,0 1 0,0-1 0,3 0 0,1 1 0,0-1-274,-1 1 1,1-1-1,0 0 1,3 0-1,0-1 1,0 0 199,1 0 1,0 0 0,-1 0 0,2-1-1,-1 0 1,0 0-164,0 1 0,-1 0 1,1 0-1,1-1 0,0-1 1,0 0 150,3 1 1,-1 0-1,1 0 1,1-1 0,0 0-1,1 0 20,0 0 0,0-1 0,0 1 0,1-2 0,1 0 1,-1 1-10,-1-1 1,0 0 0,1 0 0,0 0 0,2-2 0,-1 2-118,3 0 1,0 0-1,1 1 1,-15 1 0,-1 0-1,1 0 1,0 0 124,1 1 1,-1-1-1,1 1 1,0-1 0,-1 1-1,1-1 1,-1-1-1,1 1-89,-2 0 1,1-1-1,-1 1 1,1-1 0,0 1-1,0-1 1,-1 1 0,2 0 86,1-1 1,0 1 0,1-1 0,-1 1 0,1 0 0,0 0 0,0 0 0,-1 0 1,1 0 1,-1 1-1,1-1 1,-1 1-1,2-1 1,0 0-1,0 0 1,-1 1-4,-1 0 0,-1 1 1,1-1-1,-1 1 1,2-2-1,-1 0 0,1 0 1,0 0-2,0 1 1,1-1 0,-1 1 0,1-1 0,0 1 0,2-1-1,-1-1 1,0 1-4,-1 0 1,0-1 0,1 1 0,-1-1 0,1 2 0,0-1 0,0 1 0,0 0-2,-2-1 0,-1 1 1,0-1-1,1 1 1,1-1-1,0 1 1,1-1-1,-1 1 3,1-1 0,1-1 1,-1 1-1,0-1 1,1 1-1,-1-1 1,1 1-1,0-1 2,-1 1 1,0 0-1,1-1 1,-1 1 0,0-1-1,-1 1 1,1 0 0,0-1-7,-2 1 0,0-1 1,1 1-1,-1-1 0,2 1 1,-1-1-1,1 1 0,0 0 4,0-1 0,0 1 1,1 0-1,-1-1 1,1 0-1,0-1 1,1 1-1,-1-1-10,-1 1 1,1 0 0,-1-1 0,0 1 0,1 0 0,1-1 0,-1 1 0,0 0-53,-2 0 0,-1 1 0,0-1 0,1 1 0,1-1 0,0-1 0,0 1 0,0-1 65,-1 1 1,0 0-1,0-1 1,1 1-1,1-1 1,0 0-1,0 1 1,0-1-1,-2 1 0,1-1 0,-1 1 0,0 0 0,1 0 0,0 0 0,0 0 0,0-1 0,-2 0 0,-1 0 0,0-1 1,1 1-1,0 0 0,0 0 1,0 0-1,0 0 3,0 0 0,1 0 1,-1-1-1,1 1 0,0-2 1,0 1-1,0-1 0,0 0 1,-1 2 1,1 0 0,-1 0 0,0-1 0,1 0 0,-1-1 0,0 0 0,0 1 5,-2 0 1,1 1-1,-1 0 1,1-1-1,0 1 1,0-1-1,0 0 1,0 0-10,1-1 0,1 1 1,-1 0-1,1-1 1,-1 1-1,0 0 1,-1 0-1,1-1 11,-2 1 1,1 0 0,-1-1 0,1 1-1,-1 1 1,0-1 0,1 1 0,-2 0 1,15-5 1,-1 0 0,0 1 0,-15 4 0,1 1 0,0 0-1,-1 0 6,16-4 1,-1-1 0,0 1-1,-1 0 1,1 1 0,-1 0-15,-2 1 1,-1 0-1,0 0 1,0 1 0,0-1-1,0 1 3,-3 0 0,-1 0 0,1 1 1,-1 1-1,0 1 0,0 0 21,-2 0 0,0 0 1,0 0-1,-1 1 1,0 1-1,-1-1-37,-1 2 1,-1-1 0,0 1-1,-2 0 1,0 1 0,-1 1-136,-1-1 0,-1 1 1,-1 1-1,22-3 1,-2 2 13,-1 1 0,0 1 1,0 0-1,-2 0 146,-3 3 1,-1 0 0,-1 1 0,-2 0-16,-4 0 0,0 2 0,-1 0 0,0 2 0,0 2 0,-1 0 0,-1 0 0,-2 0 0</inkml:trace>
  <inkml:trace contextRef="#ctx0" brushRef="#br0" timeOffset="8">2672 12106 8406,'-16'-5'0,"3"-1"-342,-2-6 1,-1 1 704,0-1 1611,6 6-919,5 1-768,5 5 0,1 0-260,3 0 0,3 1 177,4 3 0,3-1-89,5 4 1,0 5 83,8 3 0,2 5-310,1-1 0,3 4-22,2 4 1,-2 2-46,-3 5 0,3 11-118,-3 4 0,-13-19 0,-1 1 230,2 3 0,-1 1 0,-2 1 0,-1 1-195,0 3 0,-1 0 0,-3 0 0,-1 0 254,-1 0 1,-1 0-1,-1 0 1,-1 0 72,-1 0 1,0 0-1,-1-5 1,0 0-151,-1-3 0,0 0 0,-1 27 249,3-6 0,-3-2-111,-1-6 1,2-5 5,1-6 1,4-5 51,4-6 0,2-5-646,2-3 0,-1-7-589,5-4 1123,0-3 0,4-11 0,0-3 0</inkml:trace>
  <inkml:trace contextRef="#ctx0" brushRef="#br0" timeOffset="9">3027 12266 8528,'-17'-11'321,"4"3"193,-2 0 1,6 5 310,2-5-164,4 5-456,-2-2 1,6 5-113,3 0 0,6 0-86,5 0 1,6 0 108,-2 0 0,2 2-192,2 1 0,4 8-1,0 4 0,3 9-99,-3-1 1,3 8 128,-3 4 0,3 5-309,-3 10 0,-12-20 0,0 2 428,-1 3 1,-1 2-1,2 5 1,0 0-335,-1 3 0,-1 1 0,2 4 0,0 1 343,-1 2 0,-1 0 1,1-1-1,0-1-336,-1-1 1,1-1 0,0 0 0,1 0 433,2 0 0,0 1 0,0 1 0,0 1 2,0-5 0,1 1 0,0 3 0,2 1 12,-1-5 1,0 1-1,0 1 1,0 2-64,-2 0 1,0 1 0,2 2 0,0 1-22,0-2 1,0 0-1,-1 2 1,-1-2-150,-2-5 1,0-1-1,0 3 1,0-1 55,2-1 1,1 0-1,-1-2 1,0 0-293,0-3 0,0-2 1,0-3-1,1-2 156,-1-5 0,0-1 1,12 22 208,-2-7 0,-1 0-213,-3-7 1,1-7 439,-9-8 0,2-5-792,-2-7 0,-2-4 169,2-3 307,3-13 0,-11-4 0,4-10 0</inkml:trace>
  <inkml:trace contextRef="#ctx0" brushRef="#br0" timeOffset="10">3266 12083 7963,'-22'-16'0,"-1"3"0,-4-2 374,0 7 0,1-1 24,3 6 0,1-1 21,3 4 1,3 0 233,4 0 232,6 5-770,1-4 1,7 5-163,6-2 1,1 3-34,10 4 0,5 4 136,7 0 1,2 6-239,1-2 1,1 6 95,3 2 1,3 5-371,5-2 1,3 4 365,1 4 1,-21-18-1,1 1-123,1 1 1,-1 2-1,5 1 1,0 0 266,1 2 1,0 0 0,1 1 0,-1 1-160,-2 1 0,0 1 0,1-2 0,-1 1 278,0 3 1,0-1-1,2 0 1,1 1-57,-1 1 1,0 0 0,0-1 0,0-1-12,-1 1 1,-1-1 0,1-2 0,0 1-21,0 1 0,2 0 0,2 0 0,1 0 30,1 0 1,1 1 0,1-2 0,-1 0-44,0-3 0,0 1 0,1 0 1,0 0 4,3 2 0,0-1 0,1 1 0,1 0-39,0 2 0,-1-1 1,1 0-1,-1-1-394,-1 0 0,0-1 0,0 2 0,0 0 360,2 2 0,0 0 1,0 2-1,0 1 38,2-1 0,-1 0 0,-2 1 0,-1 0 98,-2-1 0,-1 0 1,1 1-1,1 1-59,2 2 0,1 0 0,0-1 0,-1 0 73,1 0 0,-1-1 0,1 0 0,0 1-49,-5-3 1,1 0-1,3 3 1,1-2-45,2 0 1,-1-1 0,1 0 0,1-1 4,-2-2 0,1-1 1,-2-1-1,0 1-52,-2-1 0,-1-1 0,3-1 0,0 0-83,-1 2 1,1-1 0,-1 1 0,-2 0-114,-2 0 1,-2-1 0,1 3 0,0 0 155,-4 0 0,0-1 0,1 1 0,-1 1-5,1 0 1,-1 1 0,-1 1-1,-1 0 59,-1 0 0,-1 0 1,-2 1-1,-1-1-6,0-2 1,-1 0 0,-1-2 0,0 0-37,0-1 1,0-1 0,-1-4-1,1 0-142,-1-3 1,1-1 0,23 14-340,-3-9 1,-2-13 493,-1-7 0,0-3 0,-1-5 0,1-4 0,0-2 0</inkml:trace>
  <inkml:trace contextRef="#ctx0" brushRef="#br0" timeOffset="11">20112 9422 8575,'-5'-10'-1146,"-3"1"429,-2 2 1,3 4 2727,-1-1-1449,6-2 1,-4 3-547,6-4 1,0 3 154,0-4 0,0 1-93,0-5 27,0 1 1,0-1 72,0 1 0,4 0-112,0-1 0,4 1 26,-5-1-220,6 1 0,-6-1 38,5 1-388,-6 5 279,3-4-274,0 8-206,-4-8 500,5 9 0,-6-5 179,0 2 0,5-3 0,1-4 0</inkml:trace>
  <inkml:trace contextRef="#ctx0" brushRef="#br1" timeOffset="12">20009 9388 9728,'-7'0'-1245,"-1"0"624,1 0 666,-5 0 0,4 1 96,1 3 359,4-3-96,-7 9-109,9-3 1,-4 4 7,5 1 1,0-5 259,0 1-289,0-1 1,1 5-28,3-1 1,-2-3 54,6 0-209,-5-1 0,7 5-57,-3-1 0,0-1-68,0-2 1,-3 2 20,4-2 1,-2 2-16,2 1 0,1 2 24,-6 2 0,5-1 111,-4 5 0,5-4-11,-2 4 1,2 0 111,-1 4 0,2-4-53,-2 0 1,2 0-10,1 4 0,1 0 19,-1 0 0,2 0-8,2-1 1,-2 1-69,2 0 0,1-4-31,0 0 0,0 0-10,-1 4 0,2 0-35,2 0 1,-1-4 36,-3 0 0,-3 0 25,4 4 0,0 0-22,-1-1 0,1 1 46,-5 0 0,1 1-53,-1 3 0,4-3 54,0 3 1,2-3-29,-2-1 1,2 1-16,2 2 0,2 2-4,-2 3 0,2 2-51,-2-3 0,3-1 22,1 2 0,0-1-48,4 5 0,-2 0 14,2 3 0,-2-1-33,6 5 0,-2-4-164,1 4 0,-1-5 153,-2 1 1,-2-2 5,6 2 0,-4-3-16,3-1 1,-5 0-77,2-3 0,2 2 99,2 1 1,-2 0-282,1 0 0,0 1 140,0-1 1,3-4-137,-3 1 0,2-2 17,-1 2 1,-2-4-146,-3-4 0,-1 0 205,1 0 0,-3-1 30,-4-3 1,1-3-261,-4-4 1,-1-1 150,-4 0 1,1 1-130,-1-1 1,-3-3 129,-1-1 317,1 1 0,-2 3 0,-1 1 0</inkml:trace>
  <inkml:trace contextRef="#ctx0" brushRef="#br0" timeOffset="13">19838 9502 8438,'0'-6'-22,"0"-1"-866,0 4 249,0 1 809,0-3 0,1 5-100,3 0 1,-1 0-62,4 0 1,1 0-2,3 0 0,1 0 8,-1 0 0,1 0-4,-1 0 0,0 0-16,1 0 1,-1 4 158,1 0 0,-1 1-140,1-1 0,-5-3 250,1 3 1,-4 1-60,3-1 0,-3 3-53,4-3 1,-6 5 40,2-1 0,-3 2 20,-1 1 1,4 1-221,0-1 0,0 4 153,-4 1 1,3 4-204,1-1 0,4-1 91,-4 1 0,5 4-93,-2 3 1,3 2 26,2-1 1,-1 1 41,1 2 0,0 3 9,3-2 0,-2 3-5,2 4 0,-2-1-75,-1 5 0,3-4 84,0 4 1,0-1-58,-3 5 1,0 0-121,4-1 1,-3 1 127,7 0 1,-5 3 40,4 1 0,-1-1 1,1-3 1,2 3 47,-2 1 1,3 3 1,1-3 0,3-1 59,1-3 0,0 5-91,-5 2 0,5 3 165,0 1 0,3 0-380,-3 0 0,-11-28 0,1-1 260,0 1 1,0-1 0,0 2 0,0 0-62,2-1 1,0-1 0,0 2 0,-1 0-45,1-3 0,0-1 0,-1 1 1,1 1 45,2-2 1,0 1 0,-2 2 0,0 0-57,2-2 0,0 0 0,-2 2 0,0 0 43,2-2 1,0-1 0,0 2 0,1 0 2,2 0 0,1 1 1,1 2-1,-1 0 48,2 2 1,0-1 0,-2-1 0,0 0-53,-2 0 0,0-1 1,0 2-1,0 0 65,-1 0 0,1 0 0,2 1 0,0 0-27,-1 0 1,1-1 0,2 2 0,0-1 51,-3 0 0,1-1 1,1 1-1,-1 1-33,0 0 1,-1 1-1,0 0 1,-1 1 45,2-2 0,0 0 0,-2 2 1,1-1-279,-1-2 1,-1-1 0,1 2 0,0-1 230,0 2 1,0-1 0,1 2-1,1 0-34,0 1 0,0-1 0,0-2 0,-1 0 31,-1-1 0,0-1 1,-2-2-1,0-1-114,0 2 0,0-1 0,-1 1 0,0-1-176,1-1 0,0-1 0,-1 0 0,0-1-108,14 19 0,1-3-209,3-5 1,-2-1-1192,2-11 1738,-2-4 0,-1-7 0,3-7 0,4-4 0,2-3 0</inkml:trace>
  <inkml:trace contextRef="#ctx0" brushRef="#br0" timeOffset="14">20021 9651 8236,'-12'-18'-184,"2"-2"-276,3 4 1553,-4 1-131,10 4-809,-4 4 1,5 4 70,0 6 0,5 7-226,3 6 0,2 4 42,1-1 0,1 4-69,-1 4 0,2 3 114,2 8 1,-2 3-195,2 4 0,2 7-200,-2 5 1,-7-25 0,0 1 317,0 5 0,-1 0 0,0 5 1,-1 1-38,2 5 1,-1 1 0,0 2 0,-1 1-310,0 0 0,0 1 1,-1 1-1,1 0 358,0-2 1,-1 1 0,1 3 0,-1 0 28,-2-2 0,1 0 0,1 1 0,0 0 86,-1-3 1,0 0 0,-1 2 0,0 0-77,1 1 0,0 2 1,-1 0-1,1 1 50,2-2 0,0 0 0,-2 1 0,-1-1-49,1-3 0,0-1 1,0 0-1,0 0 0,1-1 1,1-1 0,0 4 0,0 1-27,-1-1 0,1 0 1,0 1-1,1 0 17,0-3 1,1 0 0,-2 2 0,1-1-25,0 3 1,1 1-1,-2 0 1,1 0 6,-2-1 1,1 1-1,0 1 1,-1 0-1,1-2 1,0 0-1,-1 0 1,0 1 11,-1 3 1,0 0-1,1 1 1,0 0-8,-1 1 0,-1 0 0,0-1 0,1 0-276,-1-2 1,1-2-1,0 0 1,0 0 289,1 1 1,1 0 0,0 0 0,0 0 12,-1-2 0,1 0 1,0-1-1,0-1-232,-1-6 1,1 1 0,1 0-1,1 0 227,0-2 0,-1-1 0,3 0 0,-1-1-28,-1-4 1,0-1 0,2 1 0,0-2 10,0-6 0,-1 0 0,0 1 1,0 0 385,10 26 0,0-3-639,4-8 0,-2-11-630,-2-12 1,3-5 1096,-3-2 1,-1-5-2544,1-8 2284,-5-2 0,-3 1 0,-6 0 0</inkml:trace>
  <inkml:trace contextRef="#ctx0" brushRef="#br0" timeOffset="15">19975 9525 8199,'-11'0'-82,"-1"0"0,1 0-123,-1 0 0,0 0 677,-4 0 0,3 6-61,-7 6 0,1 6-353,-3 8 0,-2 5-41,-3 7 1,0 4-125,-7 7 1,1 4-106,12-23 0,0 1 0,0 2 0,0 2 158,-1 0 1,-1 2 0,-2 1 0,-1 0-242,-1-2 0,0 0 1,-1 3-1,-1 1 254,-1 0 1,-1 0 0,-2 2 0,-1 0 31,-2 1 0,0 1 0,0 0 0,0-1 0,1-2 1,1 1 0,-1 1 0,0 1-31,-1 1 0,0 1 1,-2 0-1,-2-1 36,1 1 0,-1 0 1,-1-2-1,0-1-396,5 1 0,0 0 0,-3 0 0,1 1 407,0 2 0,-1 1 1,-3-2-1,-2 0-2,0 2 1,1 0 0,13-16 0,0 1-1,1-1 11,1 1 1,0 0-1,0 0 1,-1 2-1,1 0 1,-1 1 2,-1-1 1,-1 0 0,0 1-1,0 2 1,-1 0 0,0 0-14,0-1 1,1 0-1,-1 0 1,0 1-1,0 1 1,0-1-258,0-1 0,0 0 1,0 0-1,0 0 1,0 1-1,-1 0 253,-1 0 1,-1 0-1,1 0 1,-1 1 0,0 0-1,0 0 6,0-1 1,1 0 0,0 0 0,0 1 0,0 0 0,0 0-18,2-2 0,1-1 0,-1 1 0,-1 0 0,0-1 0,-1 0 30,0 1 0,-1 0 1,1 0-1,-1-1 0,0-1 1,1 1-91,2 0 0,0-1 1,1 1-1,-1 0 0,0-1 1,-1 1 99,2-3 1,-1 0 0,0 0 0,1 0 0,0 1 0,1 0 59,-2 0 0,0 0 0,0 1 0,1 0 0,0 0 0,1 0-61,-1 0 0,1-1 0,-1 0 0,2 1 0,0 0 0,0-1 15,-15 14 0,0-1 1,16-14-1,1 1 0,0-1 19,-1 1 1,0-2 0,0 1 0,0 1 0,0-1-1,0 1 1,-12 15 0,0 1 0,-1-2 1,1 0-29,3-2 1,2-1 0,-1 3-1,1 0 32,2-1 1,1 1-1,1-2 1,1 0 30,3-3 0,1-2 0,0-1 0,1-1 72,2-4 0,0-2 0,1 1 0,-1 0-97,0-2 1,0 0-1,3-1 1,1-2 715,-16 21 1,6-7-638,6-13 1,6-7 1866,1-8-1735,4-2 1402,0-7-1614,6-1 524,1-5-1049,5 0-513,5 0 240,1 0 1,2 0 254,-1 0 1,1-1-462,3-3 0,2-3 929,2-9 0,3-6 0,5-8 0</inkml:trace>
  <inkml:trace contextRef="#ctx0" brushRef="#br0" timeOffset="16">19621 9354 8148,'0'-23'190,"0"-4"86,0 1 0,0 3 53,0 4 1,0 5 500,0-2-642,0 9 1,-5 2-77,-3 5 1,-2 2-184,-1 6 0,-6 1 125,-2 10 0,-4 5-7,-3 6 0,-9 5-82,-6 3 1,16-16 0,0 0-316,-1 2 1,-1 2 0,-3 3-1,-1 1 269,-1 1 0,-1-1 0,-4 5 0,-2 0-13,-1 1 1,0 0 0,-3 3 0,-1 0-386,0-1 0,0 0-1,-4 3 1,0 2 475,14-14 0,-1 0 0,1 0 0,-2 1 0,1 0 1,-1 0 8,0 1 1,-1-1 0,0 1-1,0-2 1,1 1 0,0 0-7,0 0 1,1 0 0,-1 1 0,0-1-1,-1 0 1,1 0 19,-2 3 1,0 0-1,0 0 1,-2 0 0,0 0-1,0 0-17,0 1 0,-1 0 1,1 1-1,-1 0 1,0 1-1,1 1-331,-2-1 0,0 1 0,0 0 0,0 2 0,-1 1 1,0 0 359,-2 2 0,-1 0 0,0 0 0,-1 1 0,0 0 0,0 0 3,0 2 1,0-1-1,0 1 1,0-1-1,0 0 1,0 0-22,2-1 1,-1 0-1,0 0 1,-1 1-1,0 0 1,-1 0-2,12-10 1,0 0-1,0 1 1,0-1-1,-1 0 1,1 0 0,0-1-1,0 1-26,-11 9 0,0 0 0,0 0 0,0 1 0,-1-1 0,1 1 27,1-2 0,1-1 0,-1 1 1,-1 2-1,0-1 0,0 1 23,11-10 0,0 0 0,0 1 0,-1-1 1,0 0-1,-1 0 0,1 0 0,0 0-17,0-1 1,1 0 0,0 1 0,0-1 0,-1 1 0,1 0 0,-1 0 0,1 0 27,-11 10 1,0 0 0,0 1 0,12-10 0,-1 0 0,1 0 0,-1 0-11,0 0 1,0 0-1,-1 0 1,1 1 0,1-1-1,-1 1 1,0 0-1,1 0 55,-11 10 1,0-1-1,1 1 1,12-10-1,0 0 1,0 0-1,0 1-15,-10 10 0,0 0 1,0 0-1,-1-1 0,1 1 1,0 0-4,1 0 0,1 1 0,-1-2 0,0 0 0,-1-1 0,2 0-68,2-2 0,2 1 0,-1-2 0,0 1 0,1-1 0,0-1-156,2-1 0,1-1 0,0 0 0,1-1 0,1 0 0,0 0 195,0 0 0,0 1 0,0-1 0,2-2 0,0 0 0,0-1-60,2-1 1,0-1 0,1-1 0,-15 17 0,1-1 83,5-2 0,0-1 1,0 0-1,-1 0-2,3-1 0,0 0 0,3-2 0,0-2 104,2-3 1,1-1 0,2-1-1,1 1-121,4-5 1,0-1 0,1-3 0,1 0 888,-16 19 0,8-8-1034,4-11 0,1-2 998,7-10 1,5-3-1346,6-5 1389,-2-4-1533,4 2 0,-2-5 461,8 0 0,3-7-978,4-4 0,6-8 1103,2-11 0,7-11 0,3-11 0</inkml:trace>
  <inkml:trace contextRef="#ctx0" brushRef="#br0" timeOffset="17">19632 8943 8214,'-27'0'0,"2"-6"0,-8 5 416,3-3 1,-4 4 627,-4 4 1,2 9-507,-2 10 1,-3 5-214,0 6 1,-4 5-823,-1 3 1,23-19-1,0 0 519,-2 1 1,0 1 0,-3 3 0,-1 0-272,-3 2 0,-1 1 0,-3 3 0,-1-1 67,-3 2 1,0-1 0,-3 1-1,-1 0-291,-2 3 0,-3 0 0,14-12 0,0 0 0,-1 0 357,-2 1 1,0-1 0,-1 1 0,-1 2 0,-1 1 0,-1-1-330,1-1 0,-1 0 0,0 0 0,-3 1 0,0 1 1,-1 0 347,-2 0 0,0 0 1,-1 1-1,-3 2 1,-1 0-1,0 0 105,-1 0 1,1-1 0,0 2 0,11-8 0,-1 2 0,1-1 0,0 0 89,-11 7 0,0 0 0,-1 0 1,11-6-1,0 0 0,0-1 0,-1 1-240,1-1 1,-1 1 0,0-1 0,0 1 0,-1 2 0,-1 0 0,0 0 0,1 0 233,-1-1 0,0 0 1,1 1-1,-1 0 1,-1 1-1,1 0 1,-1 1-1,0-1-181,2-1 0,-1-1 0,1 1 0,-1-1 0,-2 2 0,0 0 0,0 0 0,0 1 120,-1 0 1,-1 0-1,1 1 1,-1-1-1,-1 1 1,0-1-1,0 1 1,0 0-25,1 0 1,1 0 0,0 1 0,-1-1 0,-2 0 0,1 0 0,-1 0 0,0 0-77,1-1 0,1 1 1,0-1-1,-1 0 0,0 1 1,-1 0-1,0 0 1,0 0 74,-2 1 1,0 1 0,0-1 0,-1 0 0,2 0 0,0 1-1,0-2 1,-1 1-91,0 0 0,0-1 0,-1 0 0,1 0 0,0 1 1,-1 0-1,1 0 0,0 0 63,1 0 1,0-1-1,-1 0 1,1 0 0,-2 1-1,0 0 1,0 0 0,0 0-12,11-6 1,0-1 0,0 1 0,0-1 0,0 0 0,-1 1 0,1-1 0,-1 0-1,1 0 1,0 0 153,-10 6 0,1 1 0,-1-1 0,1 0 0,0 1 0,-1 0 0,1 0 0,0 0-24,2-1 1,1 1 0,0-1 0,-1 0 0,0 0 0,0 0-1,0 0 1,0 0 4,0 1 0,-1-1 0,1 0 1,-1 1-1,1-1 0,1 2 0,-1-1 1,0 1-45,2-1 0,-1 2 0,1-1 1,-1 0-1,2 1 0,-1-1 1,1 1-1,1 0-19,0-1 0,2 0 0,-1 0 0,1 0 0,0 0 1,-1-1-1,1 0 0,1 1-3,0-1 1,0 0 0,0 0 0,1 1 0,-1-2 0,1 1 0,0-1 0,1 0 9,3-2 0,0-1 1,0 0-1,0 1 0,0-1 1,0 1-1,1-1 0,-1 0-28,-8 8 1,0-2 0,0 1 0,1 0-1,-1 0 1,1 1 24,1-2 0,0 1 1,2 0-1,1 0 1,1 0-1,1-1 66,2-1 0,2-1 1,-1 0-1,1-2 1,1 0-1,0-1-77,-14 12 0,2-2 1,3-1-1,1-1 245,4-3 0,2 0 0,3-2 0,2-2-262,6-5 1,2-1 0,-18 17 1513,16-12-2059,4-3 0,18-21 899,8 1 0,10-12-1862,17-7 1492,-1-11 0,9-2 0,-4-4 0</inkml:trace>
  <inkml:trace contextRef="#ctx0" brushRef="#br0" timeOffset="18">8840 12643 8092,'-23'-5'0,"5"4"1195,3-3 1,3 1-502,5-1 0,7 3 62,7-3 1,10-1-279,6 1 1,11-4 35,12 0 0,6-2-138,9-2 0,-29 7 0,2-1-284,3 0 1,2 1 0,-3 1 0,1 1 129,5 1 1,0 0 0,-2 0 0,0-1-65,4 1 1,0 0-1,-2 0 1,-1 1-70,3 0 1,0 2 0,-5-1 0,-1 0 28,1-1 0,-1 2 0,-5 0 0,0 1-420,27 2 1,-1 0 100,-2-4 0,-6 0-564,-6 0 0,-5 0 192,-10 0 0,-2 0-732,-5 0-873,0 0 912,-11 0 634,-1 0 1,-14 0 631,-5 0 0,-4 0 0,-11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6.10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12769 12472 8146,'-6'6'0,"0"4"0,-4-4 2237,2 6 1,2 1-904,2 2 0,3 8-506,-3 7 1,3 4-377,1 4 0,0 6-196,0 9 1,5 0-213,3 8 0,2-1 255,1 1 0,1 2-925,-7-29 0,1 1 1,5 28 95,1-2 1,-1-9-243,1-6 0,-1-10-131,0-5 1,-3-11-1960,0-1 944,-6-5 1388,8-7 1,-8-4-620,1-6 1149,-1-9 0,-2-11 0,0-6 0</inkml:trace>
  <inkml:trace contextRef="#ctx0" brushRef="#br0" timeOffset="1">12837 12609 7986,'0'-46'0,"0"4"0,0 0 0,-1 5 388,-3-1 0,1 7-32,-4 0 1,3 10 18,-4-2 0,1 5-45,-5 3 0,5 5 89,-1 10 0,1 5 115,-5 2 0,2 14-141,2 5 1,-2 10-122,3 2 1,-7 9-20,-2-2 1,0 7-799,1-2 1,2 3 82,-2-3 1,-2 3-476,2-3 1,0-2 468,3-6 468,1-8 0,1-2 0,2-8 0,4-6 0,3-7 0</inkml:trace>
  <inkml:trace contextRef="#ctx0" brushRef="#br0" timeOffset="2">12620 12506 7986,'0'-12'1328,"0"1"0,0 3 190,0 1 1,1 4-746,3-1 1,4 4 331,7 4 0,3 6-483,5 6 0,3 8 333,1-1 0,5 6-919,-2-3 0,-1 4-829,2-8 1,2 6-282,1-9 0,1 2-2920,-8-6 3904,0-2 1,1 3-1,1-4 1</inkml:trace>
  <inkml:trace contextRef="#ctx0" brushRef="#br0" timeOffset="3">12814 14550 7930,'0'-16'0,"0"3"367,0-2 0,0 2 1211,0 2-1191,0 4 1,-1-7-59,-3 3 1,2-2-111,-6 6 1,2-4-353,-2 4 0,-1-7 163,5-1 0,-5 3-446,2 5 0,-3 0 269,-2 0 1,1 2 31,-1 5 0,1 0 114,0 0 1,-5 5-44,1 2 1,-4 9 591,4 3 1,0 2-236,3 2 0,1 0 782,-1 0 0,-2-1-432,3 1 0,-3 0 396,6 0 1,3-4-257,2 0 1,1-1-38,2 1 0,0-3-336,0-4 1,5-1-156,3 1 1,6-1-259,1 0 0,5-3 135,-1 0 0,3-6-576,1 2 1,1 1 8,3-1 1,-3 0-298,2-4 1,-1 0 262,-3 0 0,5 1-160,0 3 0,-2-2 196,-6 6 0,-2 1-6,-6 6 0,-1-1 189,-2 5 0,-4 0-4,-8 4 1,-6 5 3,-6 2 1,-8 2 9,1-1 1,-3 2-521,-1-3 1,2-2-28,-6-1 1,10-8-198,-2-4 1,8-8 963,-1-3 0,4-13 0,0-3 0</inkml:trace>
  <inkml:trace contextRef="#ctx0" brushRef="#br0" timeOffset="4">13168 14504 7851,'-16'0'0,"3"-5"0,-3 4 2027,4-3 1,1 3-730,-1 1 0,1 0 616,-1 0-816,6 0 67,-4 0-1390,9 5 1,1 1 210,7 6 1,3-1-230,2 1 0,-1 3 244,1 0 0,-1 2 70,1-2 1,0 3 38,3 5 0,-3-2 201,-1-2 0,5 3-224,-5-3 0,3 1 92,-3-1 1,1-4-264,-1-7 0,4-3 250,1-5 0,4-1-750,-1-3 1,3-5 310,0-10 1,0 0-374,-3-8 1,1-1 86,-4 2 1,1 0-41,-5 7 1,0-1 293,-8 5 1,4 0 295,-4 3 35,-1 1-282,-3-1 512,-5 1 1,3 3-103,-6 1 0,6 3-25,-2-4 0,3 4-215,1-3-497,0 4 24,5-2 258,1 5 316,5 0 1,-3 5-116,0 3 0,-5 2 23,5 1 1,-4 1-56,4-1 1,-5 1-143,5-1 1,-4 1-5,3-1 0,1-3-141,3-1 0,-3-3 28,0 4 1,-1-6 128,5 2 1,-1-1 474,1 0 0,-1-1-233,0 1 1,1-1 184,-1-2 0,1-4-92,-1 0 1,0-4 381,1 5 1,-1-6-105,1 1 1,-5-6 27,1-1 1,-2-2 55,2 2 1,2 1 20,-2-5 0,-2 5 164,2-1 0,-5 2-195,5 2 0,-4-4-303,3 0 1,0 3 89,0 4 0,4 5-224,-4-5 0,3 6-197,2-2 1,0 2-236,4 2 0,-7 6 185,2 1 0,0 5-247,1 3 0,2-1-6,-7 5 0,-2-1 126,-1 1 1,1 1-987,-1-5 930,0 5 0,-3-8-1785,3-1 1595,-3-4 0,4-18 632,-5-4 0,0-15 0,0-6 0</inkml:trace>
  <inkml:trace contextRef="#ctx0" brushRef="#br0" timeOffset="5">13899 14002 7851,'-11'-11'470,"1"-1"966,2 1 1374,-2 4-2074,9 2 1,-4 7-335,5 1 0,5 4-1413,2 4 0,5 1 336,3-1 675,-2-5 0,3 10 0,-5-4 0</inkml:trace>
  <inkml:trace contextRef="#ctx0" brushRef="#br0" timeOffset="6">14504 13854 7851,'0'-23'0,"0"4"0,0 0 0,0 8 0,0 0 139,-5 7 0,0 0 2078,-2 8 0,-3 8-768,2 7 0,2 4-154,-2 3 0,5 3-803,0 6 1,1 4-143,2 3 0,0 2-578,0 2 1,0 0 205,0-1 1,5 5-1018,3-1 1,2-3 797,2-4 1,0-7-858,4 0 0,-4-7-139,3-9 0,-1-8-103,2-7 1,-5-4 629,1-4 1,-2-4-622,-7-7 1331,6-3 0,-7-10 0,3-1 0</inkml:trace>
  <inkml:trace contextRef="#ctx0" brushRef="#br0" timeOffset="7">14345 14173 7851,'-28'0'0,"2"2"1348,-4 1 1,10 2 146,1 3 568,5 2-1521,2-9 0,11 5-310,5-6 0,10-2 6,5-2 0,6-6-740,2-5 0,4-4-256,0 4 0,-2-4-592,2 4 1,2-1 159,1 5 0,3 0-298,-7-1 1488,-2 6 0,5-4 0,-4 3 0</inkml:trace>
  <inkml:trace contextRef="#ctx0" brushRef="#br0" timeOffset="8">14916 14048 7851,'-17'-7'416,"-1"-3"0,-1 8-357,0-6 1,2 4 938,-2-3 1,-2 4-346,6-1 0,-4-1-165,4 1 1,-2 1 45,2 3 1,4 5-169,-1 2 0,1 3 102,3 2 1,2 4-99,-2 3 1,6 2 17,-2-2 0,3 2-124,1-2 0,0 3-237,0 1 0,3-2-234,1-2 0,5-2 222,-1-6 1,3 1-871,4-1 1,-1-5 437,5-2 1,2-5-284,5-7 1,0-2 192,4-13 0,-3 2-507,3-10 1,-1-4 26,2-7 1,-2-4 38,-2-3 0,-4-5 444,-12 24 0,0 0 0,7-29 504,-6-2 0,-2 0 0,-3 2 0,-3-1 0,-3-1 0</inkml:trace>
  <inkml:trace contextRef="#ctx0" brushRef="#br0" timeOffset="9">15064 13408 7851,'-11'-18'0,"4"2"2320,-3 4-1645,4 1 0,0 6 765,2 5 1,2 6-705,2 9 0,0 8 584,0 8 0,0 7-660,0 4 1,4 6-429,0 1 1,5 6-305,-1-2 0,2 4 297,1 4 0,1-6-240,-1 2 0,0-9 103,1-2 1,-1-7-387,1-8 0,-5-8 90,1-8-637,-6-8 1,7-7 350,-5-7 1,5-8-411,-1-5 1,-2-6 246,2-5 0,-1-5 382,5-2 0,-1 1 187,0 6 0,-3 3-91,0 6 1,-5 1 825,5 6 1,-4 1-299,4 10 1034,-6 0 1,4 4-562,-2 0 1,-1 5 1293,4 3 0,-3 4-680,4 3 1,-1-3-217,5 4 1,-1-4-1221,1 0 0,-1 3 0,0 0 0,1 0 0,-1-3 0,1 1-28,-1 2 1,2-1-2315,2 5 0,-2-5 410,2 1 1932,-2 3 0,-2-6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02:02:49.657"/>
    </inkml:context>
    <inkml:brush xml:id="br0">
      <inkml:brushProperty name="height" value="0.053" units="cm"/>
      <inkml:brushProperty name="color" value="#FF0000"/>
    </inkml:brush>
  </inkml:definitions>
  <inkml:trace contextRef="#ctx0" brushRef="#br0">9788 5650 7853,'0'-23'-989,"0"0"1,0 0 2637,0 5 0,-2 1 0,-2 0 1493,-2 0-1143,-7 7-1310,11 3 1,-6 8-346,8 5 1,0 11-134,0 12 1,2 11-113,4 6 0,-2 6 66,7 5 1,-5 3 46,6 3 0,-9 4 26,3-4 0,-2 2-184,2-2 0,-4 2-47,3-7 0,3-7-53,-2-5 1,7-9-29,-1-3 1,-3-15 127,3-13 1,1-8-225,10-9 0,-2-12 75,8-23 1,-6-4-419,6-19 0,-3 2 60,3-13 0,2 3 138,-8 2 0,0 3 91,-6 14 0,-8 1 204,-3 5 0,-4 10 624,-2 8-407,0 7 1165,0 17-993,-8 3 1,7 9 206,-5 3 1,10 11 11,1 7 1,9 7-123,-3-1 1,5 5-39,1 7 0,0 3 10,0 7 0,1 1-98,-1 0 1,-6 5-116,1 0 1,-1 8 312,6-1 1,1-5-139,-1-2 1,0-11 2,0-5 1,3-7-120,2-5 1,5-12-240,8-11 0,-1-8-45,1-10 0,1-11 0,4-23 0,-1-2-428,7-15 0,-8-6-60,2-5 0,-4-10-2026,-1-3 1,-1 7 1203,1-6 1,-6 17-1031,-1 0 0,-5 12 1218,6-1 1,-14 20-2250,2 9 3371,-11 8 0,2 6 0,-8 4 0,0 3 0</inkml:trace>
  <inkml:trace contextRef="#ctx0" brushRef="#br0" timeOffset="1">11563 5615 7853,'-23'-11'1617,"0"-1"0,0 8 0,6-1 2088,-1 3-2653,9 2 991,1 0-1593,23 0 1,5 0-239,14 0 0,0 0-968,1 0 0,7 0 559,4 0 0,-2 0-1309,2 0 1,-8 0 794,2 0 1,3 5-1398,-3 1 1,-2 6 1104,-9-7 1,-6 9-464,-12-3 1466,-3-3 0,-8 15 0,0-4 0</inkml:trace>
  <inkml:trace contextRef="#ctx0" brushRef="#br0" timeOffset="2">11614 5822 7853,'-42'17'-1312,"8"-2"984,-1-3 1,9 1 5619,8-7-3468,9 0 1,3-6-300,12 0 0,5 0 285,12 0 1,0 2-938,12 3 0,-5-3-763,10 4 1,-1-4 10,1-2 0,-2 0-1462,8 0 0,-2 2-262,2 4 0,2-5-1128,-8 5 1,8-4 2730,-2-2 0,4 0 0,2 0 0</inkml:trace>
  <inkml:trace contextRef="#ctx0" brushRef="#br0" timeOffset="3">12717 5632 7853,'-7'-11'0,"-5"-1"2577,-3 1-1802,5-6 1,4 5 0,12 3 0,8-1 1029,7 0 1,7 7-1054,13-3 0,3-2 118,7 2 1,9-1-366,3 1 0,12 4-228,5-4 0,6 5 60,6 1 0,2 0-954,3 0 0,-3 0 585,-8 0 1,-5 5-624,-1 1 1,-15 5-1380,-1-5 1,-9 0 1013,-3-6 1,-6 0-478,0 0 0,-8 0 1497,2 0 0,-3-6 0,-3 0 0,1 1 0</inkml:trace>
  <inkml:trace contextRef="#ctx0" brushRef="#br0" timeOffset="4">13562 6028 7853,'0'-17'473,"-2"-4"1,-2 2-1,-4 4 1430,-1-1 0,3 7-270,-6-3 1045,9 1-1298,-13-6-1203,14 7-87,-13 2 1,11 16-274,-7 4 0,1 5 224,-1 6 1,-10 5-288,3 13 0,-5-3 130,0 8 0,-3 6-53,-9 5 1,1 8-286,-1-2 0,-5-2-55,0 3 0,0-3 183,5 2 0,3 0 165,3-11 1,4-6-1399,8-18 562,7-3-10,2-15 0,10-6 144,4-16 0,9-9-150,8-19 0,2-4 604,-2-8 0,-4 1 409,4-1 0,-2-4 0,2 5 0,4 3 0</inkml:trace>
  <inkml:trace contextRef="#ctx0" brushRef="#br0" timeOffset="5">13217 6218 7853,'17'-44'0,"0"-4"831,1 8-310,-9 7-246,7 8 0,-13 8 1855,9 0-1402,-1 0 0,1 7 1226,-1 4 1,1-1-1008,5 1 1,0 0-12,1 6 1,-1 8-417,0 3 0,0 7-46,0 5 0,-5 3-115,-1 9 0,-1 7-361,1 4 0,-3 9-135,-8 3 0,0 7-165,0-2 1,0-4-682,0-1 0,0 1 455,0-1 0,0-1-1108,0-5 1,0-8 781,0-4 0,0-9 26,0-3 0,6-7-154,0 2-1426,-1-11 1466,-5-5 0,0-14-660,0-5 1602,-7-3 0,-11-10 0,-8-2 0</inkml:trace>
  <inkml:trace contextRef="#ctx0" brushRef="#br0" timeOffset="6">13251 6373 7853,'-17'-25'0,"-4"6"0,4-4 4809,3 4-3213,7 2 0,5 5-76,-4 1 1275,4 7-1829,10-11 0,1 13-2,9-4-1442,7-4 447,1 8 1,9-5-1090,-1 7-1185,1 0 1161,7 7 1,-4-3-1178,8 8 2321,0-1 0,13 6 0,3 1 0</inkml:trace>
  <inkml:trace contextRef="#ctx0" brushRef="#br0" timeOffset="7">13562 4289 7853,'-2'-17'553,"-4"-1"1,2 7 2296,-7-1-1870,-1 9 1,-3-3-27,3 12 1,-1 3-587,7 8 0,-7 8-157,1 4 1,3 4-153,-3 1 1,6 2 66,-5 5 0,0-3-73,-7 8 1,1 0 118,0 5 1,0 1-54,-1 0 1,7-3-41,-1-3 1,7 2 63,-7-8 1,8-5 181,-1-6 0,3-8 224,2 2-12,0-12 1,7-1-137,5-5 0,3-3 361,2 4 0,1-6-281,-1-6 1,8 2 107,3-7 1,-1 5-191,2-5 1,0 1-248,5-1 1,3-3 22,3 9 1,-6-7-112,1 6 0,-1-1-287,-5 1 1,-2 4 225,1-4-1163,-7 4 0,4 2-80,-7 0-918,-9 0 1,-1 2 1081,-8 4 1,0-2-3397,0 7 4472,0 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4EF427-E3A8-D542-91D3-317F25033480}" type="slidenum"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68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A6ABD5D-5C43-3B8B-4A47-61649E3D115D}"/>
              </a:ext>
            </a:extLst>
          </p:cNvPr>
          <p:cNvGrpSpPr/>
          <p:nvPr/>
        </p:nvGrpSpPr>
        <p:grpSpPr>
          <a:xfrm>
            <a:off x="-37202" y="-17808"/>
            <a:ext cx="9251052" cy="6875808"/>
            <a:chOff x="-37202" y="-17808"/>
            <a:chExt cx="9251052" cy="68758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FDF3C8-2579-FE76-C255-8D388A2880AF}"/>
                </a:ext>
              </a:extLst>
            </p:cNvPr>
            <p:cNvGrpSpPr/>
            <p:nvPr/>
          </p:nvGrpSpPr>
          <p:grpSpPr>
            <a:xfrm>
              <a:off x="-37202" y="-17808"/>
              <a:ext cx="9244426" cy="1548158"/>
              <a:chOff x="-37202" y="-17808"/>
              <a:chExt cx="9244426" cy="15481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509864-1F3D-8C50-E36A-348788167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0960" y="-11183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E07DA5-2FB8-1986-62D0-9BB076465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202" y="-17808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6DB696-4315-02EB-D756-79083474C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-635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6" name="Picture 5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0A6BFE68-C6E3-7A10-DCB8-5FD39DDBA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824" y="-11183"/>
                <a:ext cx="787400" cy="9525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3C08E-B7FB-2D84-E28E-CC3A7E03C06F}"/>
                </a:ext>
              </a:extLst>
            </p:cNvPr>
            <p:cNvGrpSpPr/>
            <p:nvPr/>
          </p:nvGrpSpPr>
          <p:grpSpPr>
            <a:xfrm>
              <a:off x="-37202" y="769936"/>
              <a:ext cx="9251052" cy="6088064"/>
              <a:chOff x="-37202" y="769936"/>
              <a:chExt cx="9251052" cy="608806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BA3378A-AFC4-1653-B4E5-9C6B3D67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803132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3205CB-0D4F-3284-FBBF-4BC351A30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796507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2CAB5D-6617-2E21-A6CA-E328F087A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8163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AC10B77-A31F-38D5-8382-985CF6E44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2888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3D89739-FD09-01B4-E7B4-C701FC01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38322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3D27228-5C6E-DC91-30A7-0AFAC1693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38255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C2DA61-3005-968A-BDF3-075B1EEF4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769936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484D52-BFEA-C60D-525E-8A2E735CE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880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DF70D3-66A0-0672-CB97-8ED9B350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05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6A4AD92-9E85-875E-19B0-E18A6D7FB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38100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0FF33F9-2A42-D7B7-13B2-7D74E6EE8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948A23-E96A-3660-C39C-A546002B6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20" name="Picture 1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B622CB2-32C0-5EFC-FFC0-B7C19B9D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98" y="5981700"/>
                <a:ext cx="825500" cy="901700"/>
              </a:xfrm>
              <a:prstGeom prst="rect">
                <a:avLst/>
              </a:prstGeom>
            </p:spPr>
          </p:pic>
        </p:grpSp>
      </p:grp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76283-46FE-75A6-72E4-8CE13BC3D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B11F8-0795-6902-0730-FC53F014C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0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6800-6334-BE84-16B6-7402A699A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93E6A-DFC3-F407-380A-65EE47A5B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6FBCA-2034-049B-7243-88D60D489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3DFD9-081B-E3C1-6BDB-F23B9D5426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B70F-5298-827C-1F78-46F17904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21DC-16FE-7694-2F83-79847B007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58BA9-ABEF-2D2D-F1E7-F2356DD503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F0A74-64F4-300F-53EB-BC2B1B6CD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5C166-3163-C0BB-0B5E-A60433A07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8343-21BC-17F6-D79A-F8EF5B15B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73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3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D9187BA-81F8-B3C4-BE54-802E5CB4AADB}"/>
              </a:ext>
            </a:extLst>
          </p:cNvPr>
          <p:cNvGrpSpPr/>
          <p:nvPr/>
        </p:nvGrpSpPr>
        <p:grpSpPr>
          <a:xfrm>
            <a:off x="-37202" y="769936"/>
            <a:ext cx="9251052" cy="6088064"/>
            <a:chOff x="-37202" y="769936"/>
            <a:chExt cx="9251052" cy="6088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C71FB7-FA16-2D27-CACE-D02A556C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803132"/>
              <a:ext cx="3098800" cy="153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861273-92E0-492B-CA3C-71BA2BBC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796507"/>
              <a:ext cx="3098800" cy="153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01456-9595-A276-41A8-30205C2FE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163" y="2295524"/>
              <a:ext cx="3098800" cy="153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482A01-0A49-6750-039E-5DF6F6D8C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88899"/>
              <a:ext cx="3098800" cy="153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AB3331-87E4-5291-9B07-04FBF931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3832224"/>
              <a:ext cx="3098800" cy="153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03EAB-DE9B-8605-F5EA-86EE04BB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3825599"/>
              <a:ext cx="30988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BC458A-594C-2231-0980-29D3BCD4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769936"/>
              <a:ext cx="3098800" cy="1536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605DDB-0D60-730A-9DC4-C473EFEB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0" y="5321300"/>
              <a:ext cx="3098800" cy="1536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E6929-9A7F-4C0B-5CAA-0969F1F1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5321300"/>
              <a:ext cx="3098800" cy="153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1D58DE-9738-3628-3BB8-CDE6E5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3810000"/>
              <a:ext cx="3098800" cy="153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7987B-DB8A-1727-6CAC-CEB7FF1A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2295524"/>
              <a:ext cx="3098800" cy="15367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D0A162-213F-2600-105C-FE0FC8A8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098800" cy="1536700"/>
            </a:xfrm>
            <a:prstGeom prst="rect">
              <a:avLst/>
            </a:prstGeom>
          </p:spPr>
        </p:pic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DB469211-2D9E-AB17-3FC0-B7AEAAB2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8" y="5981700"/>
              <a:ext cx="825500" cy="9017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F89B2-E890-6C43-5892-22AD02C50523}"/>
              </a:ext>
            </a:extLst>
          </p:cNvPr>
          <p:cNvGrpSpPr/>
          <p:nvPr/>
        </p:nvGrpSpPr>
        <p:grpSpPr>
          <a:xfrm>
            <a:off x="-37202" y="-17808"/>
            <a:ext cx="9244426" cy="1548158"/>
            <a:chOff x="-37202" y="-17808"/>
            <a:chExt cx="9244426" cy="1548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0C326B-E0CE-7E4B-AAB3-6C17E7E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960" y="-11183"/>
              <a:ext cx="3098800" cy="1536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40EC80-B3CD-B537-331F-0ADE24D7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202" y="-17808"/>
              <a:ext cx="3098800" cy="153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493CE-633E-1F89-D9FA-C4320B1A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-6350"/>
              <a:ext cx="3098800" cy="1536700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63BA936B-D5C9-23EF-D13E-28E80A17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824" y="-11183"/>
              <a:ext cx="787400" cy="952500"/>
            </a:xfrm>
            <a:prstGeom prst="rect">
              <a:avLst/>
            </a:prstGeom>
          </p:spPr>
        </p:pic>
      </p:grp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FC9C51-8850-8B4B-97BB-F12E7B15E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97EC8AD-C9B9-C2A9-BCD1-F1E8E706B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36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0">
          <a:solidFill>
            <a:schemeClr val="tx1"/>
          </a:solidFill>
          <a:effectLst/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fall2023/csci4430estr412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8150" y="3733800"/>
            <a:ext cx="8248650" cy="1220647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Henry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CSE@CUHK,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2023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</a:rPr>
              <a:t>CSCI4430</a:t>
            </a:r>
            <a:r>
              <a:rPr lang="zh-CN" altLang="en-US" b="1" dirty="0">
                <a:ea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Quizzes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14:cNvPr>
              <p14:cNvContentPartPr/>
              <p14:nvPr/>
            </p14:nvContentPartPr>
            <p14:xfrm>
              <a:off x="929160" y="2360160"/>
              <a:ext cx="7310520" cy="351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2343960"/>
                <a:ext cx="734292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https://piazza.com/cuhk.edu.hk/fall2023/csci4430estr4120</a:t>
            </a:r>
            <a:endParaRPr lang="en-HK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2CAE6-40A2-E447-BDDC-1A912188D096}"/>
              </a:ext>
            </a:extLst>
          </p:cNvPr>
          <p:cNvGrpSpPr/>
          <p:nvPr/>
        </p:nvGrpSpPr>
        <p:grpSpPr>
          <a:xfrm>
            <a:off x="1419547" y="3505200"/>
            <a:ext cx="5743253" cy="3048000"/>
            <a:chOff x="1619894" y="1918514"/>
            <a:chExt cx="8437563" cy="4559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AE83D8-8B50-1B4B-BB40-1724EE83C202}"/>
                </a:ext>
              </a:extLst>
            </p:cNvPr>
            <p:cNvGrpSpPr/>
            <p:nvPr/>
          </p:nvGrpSpPr>
          <p:grpSpPr>
            <a:xfrm>
              <a:off x="2298266" y="2316723"/>
              <a:ext cx="7177087" cy="3750366"/>
              <a:chOff x="2298266" y="2316723"/>
              <a:chExt cx="7177087" cy="3750366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DB30875A-29AF-094D-AEC8-E8A5C9DB0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557" y="3143854"/>
                <a:ext cx="3864121" cy="1970736"/>
              </a:xfrm>
              <a:prstGeom prst="ellipse">
                <a:avLst/>
              </a:prstGeom>
              <a:solidFill>
                <a:srgbClr val="3C6C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8" name="Straight Connector 10">
                <a:extLst>
                  <a:ext uri="{FF2B5EF4-FFF2-40B4-BE49-F238E27FC236}">
                    <a16:creationId xmlns:a16="http://schemas.microsoft.com/office/drawing/2014/main" id="{2110B354-F5AA-6245-9E97-8675BE82AF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54178" y="3581064"/>
                <a:ext cx="1223963" cy="968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Straight Connector 297">
                <a:extLst>
                  <a:ext uri="{FF2B5EF4-FFF2-40B4-BE49-F238E27FC236}">
                    <a16:creationId xmlns:a16="http://schemas.microsoft.com/office/drawing/2014/main" id="{E1350A85-FC63-C941-95EB-5CDBC29B75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87591" y="3984289"/>
                <a:ext cx="139700" cy="1127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Straight Connector 298">
                <a:extLst>
                  <a:ext uri="{FF2B5EF4-FFF2-40B4-BE49-F238E27FC236}">
                    <a16:creationId xmlns:a16="http://schemas.microsoft.com/office/drawing/2014/main" id="{756EF771-E7E6-194D-99B2-70B20987C8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57403" y="4260514"/>
                <a:ext cx="280988" cy="619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Straight Connector 299">
                <a:extLst>
                  <a:ext uri="{FF2B5EF4-FFF2-40B4-BE49-F238E27FC236}">
                    <a16:creationId xmlns:a16="http://schemas.microsoft.com/office/drawing/2014/main" id="{1A1AB31B-D176-DA49-B506-82A773FAB2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14503" y="4022389"/>
                <a:ext cx="223838" cy="14922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Straight Connector 300">
                <a:extLst>
                  <a:ext uri="{FF2B5EF4-FFF2-40B4-BE49-F238E27FC236}">
                    <a16:creationId xmlns:a16="http://schemas.microsoft.com/office/drawing/2014/main" id="{13DB3235-EB70-B749-A3FD-F8FDE9A969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54141" y="4427202"/>
                <a:ext cx="238125" cy="1333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traight Connector 301">
                <a:extLst>
                  <a:ext uri="{FF2B5EF4-FFF2-40B4-BE49-F238E27FC236}">
                    <a16:creationId xmlns:a16="http://schemas.microsoft.com/office/drawing/2014/main" id="{4BCFDF0B-1A26-5C40-A6B8-8BE86F00A7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06641" y="4327189"/>
                <a:ext cx="292100" cy="3429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Connector 302">
                <a:extLst>
                  <a:ext uri="{FF2B5EF4-FFF2-40B4-BE49-F238E27FC236}">
                    <a16:creationId xmlns:a16="http://schemas.microsoft.com/office/drawing/2014/main" id="{3BA36980-E29E-934A-9A9A-4063BDF5FD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374966" y="4308139"/>
                <a:ext cx="412750" cy="1682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Connector 303">
                <a:extLst>
                  <a:ext uri="{FF2B5EF4-FFF2-40B4-BE49-F238E27FC236}">
                    <a16:creationId xmlns:a16="http://schemas.microsoft.com/office/drawing/2014/main" id="{5AB659F0-2BF4-3B40-BF9D-2AB4B8E0D6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9091" y="3836652"/>
                <a:ext cx="328612" cy="2667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304">
                <a:extLst>
                  <a:ext uri="{FF2B5EF4-FFF2-40B4-BE49-F238E27FC236}">
                    <a16:creationId xmlns:a16="http://schemas.microsoft.com/office/drawing/2014/main" id="{899DADB3-CC66-B14B-8887-18BF30AFC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155766" y="3660439"/>
                <a:ext cx="261937" cy="1190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39958">
                <a:extLst>
                  <a:ext uri="{FF2B5EF4-FFF2-40B4-BE49-F238E27FC236}">
                    <a16:creationId xmlns:a16="http://schemas.microsoft.com/office/drawing/2014/main" id="{ADF5E6A8-A895-DB40-83ED-FF41E3512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3675" y="3644564"/>
                <a:ext cx="271393" cy="690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8" name="Straight Connector 307">
                <a:extLst>
                  <a:ext uri="{FF2B5EF4-FFF2-40B4-BE49-F238E27FC236}">
                    <a16:creationId xmlns:a16="http://schemas.microsoft.com/office/drawing/2014/main" id="{4AE757D3-3235-2541-917E-D07952C39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98266" y="4320839"/>
                <a:ext cx="1971675" cy="211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Straight Connector 308">
                <a:extLst>
                  <a:ext uri="{FF2B5EF4-FFF2-40B4-BE49-F238E27FC236}">
                    <a16:creationId xmlns:a16="http://schemas.microsoft.com/office/drawing/2014/main" id="{8C20AE89-EC0A-A441-AC3F-3D0990BB30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25278" y="4633577"/>
                <a:ext cx="1744663" cy="411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09">
                <a:extLst>
                  <a:ext uri="{FF2B5EF4-FFF2-40B4-BE49-F238E27FC236}">
                    <a16:creationId xmlns:a16="http://schemas.microsoft.com/office/drawing/2014/main" id="{B2646D1B-7C9E-3E4C-97FE-9A8B2AAE6E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8503" y="4682789"/>
                <a:ext cx="1431925" cy="755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10">
                <a:extLst>
                  <a:ext uri="{FF2B5EF4-FFF2-40B4-BE49-F238E27FC236}">
                    <a16:creationId xmlns:a16="http://schemas.microsoft.com/office/drawing/2014/main" id="{A0A7AE40-6F24-4349-9B02-58353D71F4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20766" y="4703427"/>
                <a:ext cx="57150" cy="12112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311">
                <a:extLst>
                  <a:ext uri="{FF2B5EF4-FFF2-40B4-BE49-F238E27FC236}">
                    <a16:creationId xmlns:a16="http://schemas.microsoft.com/office/drawing/2014/main" id="{93827E4E-0FAB-9A4D-B274-DB52DC1BB3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47903" y="4932027"/>
                <a:ext cx="6350" cy="1135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12">
                <a:extLst>
                  <a:ext uri="{FF2B5EF4-FFF2-40B4-BE49-F238E27FC236}">
                    <a16:creationId xmlns:a16="http://schemas.microsoft.com/office/drawing/2014/main" id="{0EED59E0-1A0F-734B-850F-6DAD5A1697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055878" y="4881227"/>
                <a:ext cx="506413" cy="1058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Connector 313">
                <a:extLst>
                  <a:ext uri="{FF2B5EF4-FFF2-40B4-BE49-F238E27FC236}">
                    <a16:creationId xmlns:a16="http://schemas.microsoft.com/office/drawing/2014/main" id="{4066AE7E-7625-814E-8004-34709BC9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173478" y="4646277"/>
                <a:ext cx="1512888" cy="1082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314">
                <a:extLst>
                  <a:ext uri="{FF2B5EF4-FFF2-40B4-BE49-F238E27FC236}">
                    <a16:creationId xmlns:a16="http://schemas.microsoft.com/office/drawing/2014/main" id="{F35913B6-2706-C441-810D-A2268658F5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230628" y="4524039"/>
                <a:ext cx="2244725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Straight Connector 315">
                <a:extLst>
                  <a:ext uri="{FF2B5EF4-FFF2-40B4-BE49-F238E27FC236}">
                    <a16:creationId xmlns:a16="http://schemas.microsoft.com/office/drawing/2014/main" id="{9667FD86-E9D5-AB42-B890-23995EECEC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171891" y="4219239"/>
                <a:ext cx="2076450" cy="193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traight Connector 316">
                <a:extLst>
                  <a:ext uri="{FF2B5EF4-FFF2-40B4-BE49-F238E27FC236}">
                    <a16:creationId xmlns:a16="http://schemas.microsoft.com/office/drawing/2014/main" id="{B5285595-1A6E-984D-8E8D-79BF4AF929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992503" y="3287377"/>
                <a:ext cx="1422400" cy="454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317">
                <a:extLst>
                  <a:ext uri="{FF2B5EF4-FFF2-40B4-BE49-F238E27FC236}">
                    <a16:creationId xmlns:a16="http://schemas.microsoft.com/office/drawing/2014/main" id="{501C8028-849B-3146-AFE6-A2AC38C84D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816291" y="2863514"/>
                <a:ext cx="898525" cy="728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traight Connector 318">
                <a:extLst>
                  <a:ext uri="{FF2B5EF4-FFF2-40B4-BE49-F238E27FC236}">
                    <a16:creationId xmlns:a16="http://schemas.microsoft.com/office/drawing/2014/main" id="{BB38D03B-7620-6740-B921-C25D71D543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981266" y="2441239"/>
                <a:ext cx="555625" cy="1125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2">
                <a:extLst>
                  <a:ext uri="{FF2B5EF4-FFF2-40B4-BE49-F238E27FC236}">
                    <a16:creationId xmlns:a16="http://schemas.microsoft.com/office/drawing/2014/main" id="{85DFB60D-5DE2-1E41-98A1-1E9E6ED491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93653" y="2638089"/>
                <a:ext cx="1230313" cy="79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Connector 305">
                <a:extLst>
                  <a:ext uri="{FF2B5EF4-FFF2-40B4-BE49-F238E27FC236}">
                    <a16:creationId xmlns:a16="http://schemas.microsoft.com/office/drawing/2014/main" id="{C68AE8D2-AFE5-2E49-B425-C80A605C28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49116" y="2969877"/>
                <a:ext cx="1885950" cy="519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Straight Connector 306">
                <a:extLst>
                  <a:ext uri="{FF2B5EF4-FFF2-40B4-BE49-F238E27FC236}">
                    <a16:creationId xmlns:a16="http://schemas.microsoft.com/office/drawing/2014/main" id="{E8874001-8FED-F642-A437-975FC3F235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361766" y="3338177"/>
                <a:ext cx="2273300" cy="260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15F98D2-82AA-EB45-9712-58E988C2E751}"/>
                  </a:ext>
                </a:extLst>
              </p:cNvPr>
              <p:cNvGrpSpPr/>
              <p:nvPr/>
            </p:nvGrpSpPr>
            <p:grpSpPr>
              <a:xfrm>
                <a:off x="4279891" y="4448623"/>
                <a:ext cx="626338" cy="344849"/>
                <a:chOff x="7493876" y="2774731"/>
                <a:chExt cx="1481958" cy="894622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685551A-F73E-824A-A53D-79519BD7B2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40BA560-CB13-2E48-BB52-75B48CD5B2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AC6B310-A6B5-D449-BBFB-05CFA59AD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94" name="Freeform 93">
                    <a:extLst>
                      <a:ext uri="{FF2B5EF4-FFF2-40B4-BE49-F238E27FC236}">
                        <a16:creationId xmlns:a16="http://schemas.microsoft.com/office/drawing/2014/main" id="{696374A9-D571-A44D-9957-8DC9CCFAF81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DC0156E3-663A-8D44-8362-24AAC06442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BE896FB9-C7EA-4F47-AF73-0EBC5F9A8C2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E12A7333-364F-5144-89A7-EEFA1E6D662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7DBE10-9731-1849-81E4-8C3CFA815563}"/>
                  </a:ext>
                </a:extLst>
              </p:cNvPr>
              <p:cNvGrpSpPr/>
              <p:nvPr/>
            </p:nvGrpSpPr>
            <p:grpSpPr>
              <a:xfrm>
                <a:off x="6344372" y="3546134"/>
                <a:ext cx="626338" cy="344849"/>
                <a:chOff x="7493876" y="2774731"/>
                <a:chExt cx="1481958" cy="894622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BB888D7E-AB56-D247-9786-C004136F245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FE785B4-7872-F44A-B177-79F910F44F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CD695B0-EE9E-4146-9EAF-17162643212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BD042423-55F9-5841-9281-86D65CABC3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6E0263B6-673B-9749-B745-5B5786871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45774F02-3A3F-E04A-B642-6F5529D4A7E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D479ADFD-A2FA-CD4A-94EB-EEB8527223C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8A88C08-A038-5F45-A264-D6EC5075E370}"/>
                  </a:ext>
                </a:extLst>
              </p:cNvPr>
              <p:cNvGrpSpPr/>
              <p:nvPr/>
            </p:nvGrpSpPr>
            <p:grpSpPr>
              <a:xfrm>
                <a:off x="6727154" y="4298718"/>
                <a:ext cx="626338" cy="344849"/>
                <a:chOff x="7493876" y="2774731"/>
                <a:chExt cx="1481958" cy="894622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F654D9A2-24AB-5B4A-9028-2C20D4B25BA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04A83A4-61A2-BB41-9969-898B7F18328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C5BA380-C5CB-674B-B177-5AACD4CF50D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B4BB6B33-EE15-224D-A8EE-13C9FC1E86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3A6A6A3-4778-2445-A7D4-0DCC8F4CED1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883DB14C-B7B8-964E-A291-0D4A8399D01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DDD1D2CB-82B6-5541-8651-6502AF1CC62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C4D4BCF-B6FA-6140-B5A9-5BEB8FB65AFD}"/>
                  </a:ext>
                </a:extLst>
              </p:cNvPr>
              <p:cNvGrpSpPr/>
              <p:nvPr/>
            </p:nvGrpSpPr>
            <p:grpSpPr>
              <a:xfrm>
                <a:off x="5837682" y="4055837"/>
                <a:ext cx="626338" cy="344849"/>
                <a:chOff x="7493876" y="2774731"/>
                <a:chExt cx="1481958" cy="894622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0F34B91B-D857-2742-92A2-47A259DA12E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9E15E61-D44A-104B-B222-2BDEE9E8C1F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EB5AD5D-E45F-DA41-9877-8828E6D1EC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69E280F1-1B45-7744-99D0-37C847A7D8D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73">
                    <a:extLst>
                      <a:ext uri="{FF2B5EF4-FFF2-40B4-BE49-F238E27FC236}">
                        <a16:creationId xmlns:a16="http://schemas.microsoft.com/office/drawing/2014/main" id="{06498030-9E2D-AE4F-A1BF-4407259DF88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E3AEB8B8-CF7A-4947-B9BF-60596A1F557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reeform 75">
                    <a:extLst>
                      <a:ext uri="{FF2B5EF4-FFF2-40B4-BE49-F238E27FC236}">
                        <a16:creationId xmlns:a16="http://schemas.microsoft.com/office/drawing/2014/main" id="{FA26063F-4F81-1F41-91B5-18150493D82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3C47996-A668-5047-B109-32B17A9131F5}"/>
                  </a:ext>
                </a:extLst>
              </p:cNvPr>
              <p:cNvGrpSpPr/>
              <p:nvPr/>
            </p:nvGrpSpPr>
            <p:grpSpPr>
              <a:xfrm>
                <a:off x="5550814" y="4588885"/>
                <a:ext cx="626338" cy="344849"/>
                <a:chOff x="7493876" y="2774731"/>
                <a:chExt cx="1481958" cy="894622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468DC21F-ED12-5048-98C8-D48726A09F11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3983F70-95E2-554B-94F9-CC24322CE9A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0AFE301-BC8F-C344-AACE-5CE62F09D67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59636EC6-893B-0745-A8AA-9BCB2373F2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0EC66FD9-C523-4E43-A7A5-274D3BD5FAA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FBD9627F-DD67-3049-BC18-9E1D9312B46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7191E077-E7CE-BD4E-BBEE-27D39DCE56A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B3EC1FB-792C-E74C-9F62-38ACDF212BE6}"/>
                  </a:ext>
                </a:extLst>
              </p:cNvPr>
              <p:cNvGrpSpPr/>
              <p:nvPr/>
            </p:nvGrpSpPr>
            <p:grpSpPr>
              <a:xfrm>
                <a:off x="4962853" y="4139117"/>
                <a:ext cx="626338" cy="344849"/>
                <a:chOff x="7493876" y="2774731"/>
                <a:chExt cx="1481958" cy="894622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2BCF96EB-F91A-AB42-A814-408F7B98A63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57650A4-6976-4F44-96F3-E35C0A05FD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F5F4D45-3E5B-624F-AC87-CC27FE8321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08CC9252-5946-8942-AB5A-87646237A5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B4ADECBC-2872-C640-A0C4-7F6879221FC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032C91A5-6CA1-4046-A683-4E70616D43E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197B313F-EDCD-EA43-8CA5-766CF56C9B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D0B222-D745-F84D-BB2E-1EC1DEB2803E}"/>
                  </a:ext>
                </a:extLst>
              </p:cNvPr>
              <p:cNvGrpSpPr/>
              <p:nvPr/>
            </p:nvGrpSpPr>
            <p:grpSpPr>
              <a:xfrm>
                <a:off x="5243803" y="3734721"/>
                <a:ext cx="626338" cy="344849"/>
                <a:chOff x="7493876" y="2774731"/>
                <a:chExt cx="1481958" cy="894622"/>
              </a:xfrm>
            </p:grpSpPr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02406A3-353F-2B47-94E8-B0AA9ACCE1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E686D88-AD9A-7047-A243-ED2776D18CA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DD219E0-5547-2B41-9FC9-5881ED5DBD4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13BFFA56-4F81-4146-9574-39CBBA314B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C5F7B6C-E8E9-644B-9E77-14C31E4F7A0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0C24DF1-A680-E541-A120-4C8697F0887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5C6BEC2E-42B1-A74D-9D2C-81225D55B7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0" name="Straight Connector 318">
                <a:extLst>
                  <a:ext uri="{FF2B5EF4-FFF2-40B4-BE49-F238E27FC236}">
                    <a16:creationId xmlns:a16="http://schemas.microsoft.com/office/drawing/2014/main" id="{9F4AA95A-A811-F644-AA49-BEA85A511FE9}"/>
                  </a:ext>
                </a:extLst>
              </p:cNvPr>
              <p:cNvCxnSpPr>
                <a:cxnSpLocks noChangeShapeType="1"/>
                <a:endCxn id="45" idx="9"/>
              </p:cNvCxnSpPr>
              <p:nvPr/>
            </p:nvCxnSpPr>
            <p:spPr bwMode="auto">
              <a:xfrm flipH="1">
                <a:off x="4883204" y="2316723"/>
                <a:ext cx="105898" cy="1126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3C7C3F7-7F4D-944B-B807-1261E7189600}"/>
                  </a:ext>
                </a:extLst>
              </p:cNvPr>
              <p:cNvGrpSpPr/>
              <p:nvPr/>
            </p:nvGrpSpPr>
            <p:grpSpPr>
              <a:xfrm>
                <a:off x="4570926" y="3361080"/>
                <a:ext cx="626338" cy="344849"/>
                <a:chOff x="7493876" y="2774731"/>
                <a:chExt cx="1481958" cy="894622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B158D425-D39F-0644-8BBF-BBC2107194A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A133430-09FB-B14F-AE7A-AD26D93F242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653CF4F-C260-EE42-B3C2-B04FAD0FBE1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28DD0421-5A17-874C-96B6-1F1AE6DF594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E38E721F-4D31-B94A-89B7-560B159E754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6A5F164A-10A7-E742-B7E6-80D5450D34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079C9BD1-FE6E-0C48-8BDD-0E2D9D5978D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8" name="Group 5">
              <a:extLst>
                <a:ext uri="{FF2B5EF4-FFF2-40B4-BE49-F238E27FC236}">
                  <a16:creationId xmlns:a16="http://schemas.microsoft.com/office/drawing/2014/main" id="{0926F69E-751B-504E-933F-A6D6FAFB2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894" y="1918514"/>
              <a:ext cx="8437563" cy="4559300"/>
              <a:chOff x="154891" y="1905681"/>
              <a:chExt cx="8436427" cy="4559651"/>
            </a:xfrm>
          </p:grpSpPr>
          <p:grpSp>
            <p:nvGrpSpPr>
              <p:cNvPr id="99" name="Group 2">
                <a:extLst>
                  <a:ext uri="{FF2B5EF4-FFF2-40B4-BE49-F238E27FC236}">
                    <a16:creationId xmlns:a16="http://schemas.microsoft.com/office/drawing/2014/main" id="{557823A9-9A4F-534E-9F1C-9E0F24F91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227C6C43-D95C-5D45-B706-2B08CE3A4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Box 1">
                  <a:extLst>
                    <a:ext uri="{FF2B5EF4-FFF2-40B4-BE49-F238E27FC236}">
                      <a16:creationId xmlns:a16="http://schemas.microsoft.com/office/drawing/2014/main" id="{9406CA66-1F4C-CC40-88F7-0A18FEBE6A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0" name="Group 131">
                <a:extLst>
                  <a:ext uri="{FF2B5EF4-FFF2-40B4-BE49-F238E27FC236}">
                    <a16:creationId xmlns:a16="http://schemas.microsoft.com/office/drawing/2014/main" id="{AB0FBC77-CE32-3B4E-9DB5-C6A6B9744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9" name="Freeform 84">
                  <a:extLst>
                    <a:ext uri="{FF2B5EF4-FFF2-40B4-BE49-F238E27FC236}">
                      <a16:creationId xmlns:a16="http://schemas.microsoft.com/office/drawing/2014/main" id="{A3E84A99-8835-5149-94A6-81D8B708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TextBox 133">
                  <a:extLst>
                    <a:ext uri="{FF2B5EF4-FFF2-40B4-BE49-F238E27FC236}">
                      <a16:creationId xmlns:a16="http://schemas.microsoft.com/office/drawing/2014/main" id="{2B64D5BF-FF88-0047-836D-90C47B08F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1" name="Group 135">
                <a:extLst>
                  <a:ext uri="{FF2B5EF4-FFF2-40B4-BE49-F238E27FC236}">
                    <a16:creationId xmlns:a16="http://schemas.microsoft.com/office/drawing/2014/main" id="{09EA05FE-96DA-0E4D-9167-56ACFFADB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7" name="Freeform 84">
                  <a:extLst>
                    <a:ext uri="{FF2B5EF4-FFF2-40B4-BE49-F238E27FC236}">
                      <a16:creationId xmlns:a16="http://schemas.microsoft.com/office/drawing/2014/main" id="{91F4780E-F75A-734A-AF00-CB7BC69F4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TextBox 137">
                  <a:extLst>
                    <a:ext uri="{FF2B5EF4-FFF2-40B4-BE49-F238E27FC236}">
                      <a16:creationId xmlns:a16="http://schemas.microsoft.com/office/drawing/2014/main" id="{CC41B9BC-DEB1-E744-A781-F6408B169D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2" name="Group 138">
                <a:extLst>
                  <a:ext uri="{FF2B5EF4-FFF2-40B4-BE49-F238E27FC236}">
                    <a16:creationId xmlns:a16="http://schemas.microsoft.com/office/drawing/2014/main" id="{BCF80285-7E24-3845-B99C-9B5FF4A59F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5" name="Freeform 84">
                  <a:extLst>
                    <a:ext uri="{FF2B5EF4-FFF2-40B4-BE49-F238E27FC236}">
                      <a16:creationId xmlns:a16="http://schemas.microsoft.com/office/drawing/2014/main" id="{9652A08E-1612-9044-9272-890398F2B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TextBox 140">
                  <a:extLst>
                    <a:ext uri="{FF2B5EF4-FFF2-40B4-BE49-F238E27FC236}">
                      <a16:creationId xmlns:a16="http://schemas.microsoft.com/office/drawing/2014/main" id="{6E7B6ADD-59D7-BB43-B55B-9026572037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3" name="Group 141">
                <a:extLst>
                  <a:ext uri="{FF2B5EF4-FFF2-40B4-BE49-F238E27FC236}">
                    <a16:creationId xmlns:a16="http://schemas.microsoft.com/office/drawing/2014/main" id="{856156B4-B45D-2846-B05E-38CC1BEDC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3" name="Freeform 84">
                  <a:extLst>
                    <a:ext uri="{FF2B5EF4-FFF2-40B4-BE49-F238E27FC236}">
                      <a16:creationId xmlns:a16="http://schemas.microsoft.com/office/drawing/2014/main" id="{7BE3A966-CBF5-C543-A21C-214A70119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AA314EF-E95C-5D41-947C-0F757AC01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4" name="Group 144">
                <a:extLst>
                  <a:ext uri="{FF2B5EF4-FFF2-40B4-BE49-F238E27FC236}">
                    <a16:creationId xmlns:a16="http://schemas.microsoft.com/office/drawing/2014/main" id="{58EEA429-9DBC-9544-826C-1159AF636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1" name="Freeform 84">
                  <a:extLst>
                    <a:ext uri="{FF2B5EF4-FFF2-40B4-BE49-F238E27FC236}">
                      <a16:creationId xmlns:a16="http://schemas.microsoft.com/office/drawing/2014/main" id="{6C7C13EC-49F3-294B-9F97-A23848ED3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TextBox 146">
                  <a:extLst>
                    <a:ext uri="{FF2B5EF4-FFF2-40B4-BE49-F238E27FC236}">
                      <a16:creationId xmlns:a16="http://schemas.microsoft.com/office/drawing/2014/main" id="{D430AF8C-275A-394E-B196-FA6509FEA1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5" name="Group 147">
                <a:extLst>
                  <a:ext uri="{FF2B5EF4-FFF2-40B4-BE49-F238E27FC236}">
                    <a16:creationId xmlns:a16="http://schemas.microsoft.com/office/drawing/2014/main" id="{F0F08615-72A1-EF45-B829-1885D889B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9" name="Freeform 84">
                  <a:extLst>
                    <a:ext uri="{FF2B5EF4-FFF2-40B4-BE49-F238E27FC236}">
                      <a16:creationId xmlns:a16="http://schemas.microsoft.com/office/drawing/2014/main" id="{5E93BFA1-7FC0-5444-9964-F6F3581E8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TextBox 149">
                  <a:extLst>
                    <a:ext uri="{FF2B5EF4-FFF2-40B4-BE49-F238E27FC236}">
                      <a16:creationId xmlns:a16="http://schemas.microsoft.com/office/drawing/2014/main" id="{66F154BE-31B5-474E-95A4-112092308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6" name="Group 150">
                <a:extLst>
                  <a:ext uri="{FF2B5EF4-FFF2-40B4-BE49-F238E27FC236}">
                    <a16:creationId xmlns:a16="http://schemas.microsoft.com/office/drawing/2014/main" id="{FF32745B-61EE-3547-BFF5-B279E92AB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7" name="Freeform 84">
                  <a:extLst>
                    <a:ext uri="{FF2B5EF4-FFF2-40B4-BE49-F238E27FC236}">
                      <a16:creationId xmlns:a16="http://schemas.microsoft.com/office/drawing/2014/main" id="{D06A6547-772C-584E-BD0A-97538D8B0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TextBox 152">
                  <a:extLst>
                    <a:ext uri="{FF2B5EF4-FFF2-40B4-BE49-F238E27FC236}">
                      <a16:creationId xmlns:a16="http://schemas.microsoft.com/office/drawing/2014/main" id="{614D0D5E-CE1C-1344-B0C0-1708B27D36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7" name="Group 153">
                <a:extLst>
                  <a:ext uri="{FF2B5EF4-FFF2-40B4-BE49-F238E27FC236}">
                    <a16:creationId xmlns:a16="http://schemas.microsoft.com/office/drawing/2014/main" id="{39FBD568-DC83-324F-8914-35000D17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5" name="Freeform 84">
                  <a:extLst>
                    <a:ext uri="{FF2B5EF4-FFF2-40B4-BE49-F238E27FC236}">
                      <a16:creationId xmlns:a16="http://schemas.microsoft.com/office/drawing/2014/main" id="{C7BD5191-23AB-4C4A-96D8-1D0637B9C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TextBox 155">
                  <a:extLst>
                    <a:ext uri="{FF2B5EF4-FFF2-40B4-BE49-F238E27FC236}">
                      <a16:creationId xmlns:a16="http://schemas.microsoft.com/office/drawing/2014/main" id="{42FC8676-A451-0F4D-AD96-46AF8DBE6F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8" name="Group 156">
                <a:extLst>
                  <a:ext uri="{FF2B5EF4-FFF2-40B4-BE49-F238E27FC236}">
                    <a16:creationId xmlns:a16="http://schemas.microsoft.com/office/drawing/2014/main" id="{3B5FA1EB-5A9F-E244-B4E9-E1CEC6B8A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3" name="Freeform 84">
                  <a:extLst>
                    <a:ext uri="{FF2B5EF4-FFF2-40B4-BE49-F238E27FC236}">
                      <a16:creationId xmlns:a16="http://schemas.microsoft.com/office/drawing/2014/main" id="{26A7A724-BBF3-304F-92A3-804E09ACD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TextBox 158">
                  <a:extLst>
                    <a:ext uri="{FF2B5EF4-FFF2-40B4-BE49-F238E27FC236}">
                      <a16:creationId xmlns:a16="http://schemas.microsoft.com/office/drawing/2014/main" id="{93DC627C-0E5E-7744-93FF-4716F935D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9" name="Group 160">
                <a:extLst>
                  <a:ext uri="{FF2B5EF4-FFF2-40B4-BE49-F238E27FC236}">
                    <a16:creationId xmlns:a16="http://schemas.microsoft.com/office/drawing/2014/main" id="{ECA299FE-12B4-9542-8661-D284C194A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1" name="Freeform 84">
                  <a:extLst>
                    <a:ext uri="{FF2B5EF4-FFF2-40B4-BE49-F238E27FC236}">
                      <a16:creationId xmlns:a16="http://schemas.microsoft.com/office/drawing/2014/main" id="{06F781A9-5A58-EE46-9D11-988AC940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TextBox 162">
                  <a:extLst>
                    <a:ext uri="{FF2B5EF4-FFF2-40B4-BE49-F238E27FC236}">
                      <a16:creationId xmlns:a16="http://schemas.microsoft.com/office/drawing/2014/main" id="{AEBA667C-BC21-214F-8D26-F7C93F1DB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0" name="Group 163">
                <a:extLst>
                  <a:ext uri="{FF2B5EF4-FFF2-40B4-BE49-F238E27FC236}">
                    <a16:creationId xmlns:a16="http://schemas.microsoft.com/office/drawing/2014/main" id="{FE6652CC-D905-A641-83BC-568B12710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9" name="Freeform 84">
                  <a:extLst>
                    <a:ext uri="{FF2B5EF4-FFF2-40B4-BE49-F238E27FC236}">
                      <a16:creationId xmlns:a16="http://schemas.microsoft.com/office/drawing/2014/main" id="{D43FBC30-DE9A-694F-B382-96E1E9847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extBox 165">
                  <a:extLst>
                    <a:ext uri="{FF2B5EF4-FFF2-40B4-BE49-F238E27FC236}">
                      <a16:creationId xmlns:a16="http://schemas.microsoft.com/office/drawing/2014/main" id="{B365529F-09F7-EA49-A3A2-0DDC24D95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1" name="Group 166">
                <a:extLst>
                  <a:ext uri="{FF2B5EF4-FFF2-40B4-BE49-F238E27FC236}">
                    <a16:creationId xmlns:a16="http://schemas.microsoft.com/office/drawing/2014/main" id="{77B48137-A415-3E47-B640-31635546B0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7" name="Freeform 84">
                  <a:extLst>
                    <a:ext uri="{FF2B5EF4-FFF2-40B4-BE49-F238E27FC236}">
                      <a16:creationId xmlns:a16="http://schemas.microsoft.com/office/drawing/2014/main" id="{CA2F4383-7019-7E48-9807-3428AE0A4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TextBox 168">
                  <a:extLst>
                    <a:ext uri="{FF2B5EF4-FFF2-40B4-BE49-F238E27FC236}">
                      <a16:creationId xmlns:a16="http://schemas.microsoft.com/office/drawing/2014/main" id="{4BC213D0-1082-3E40-9F23-9CCE98FF62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2" name="Group 169">
                <a:extLst>
                  <a:ext uri="{FF2B5EF4-FFF2-40B4-BE49-F238E27FC236}">
                    <a16:creationId xmlns:a16="http://schemas.microsoft.com/office/drawing/2014/main" id="{07F14C20-AB63-6B46-8F91-113C68C27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5" name="Freeform 84">
                  <a:extLst>
                    <a:ext uri="{FF2B5EF4-FFF2-40B4-BE49-F238E27FC236}">
                      <a16:creationId xmlns:a16="http://schemas.microsoft.com/office/drawing/2014/main" id="{5F80E2FF-DBF0-6C43-88D6-13E74CE8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TextBox 171">
                  <a:extLst>
                    <a:ext uri="{FF2B5EF4-FFF2-40B4-BE49-F238E27FC236}">
                      <a16:creationId xmlns:a16="http://schemas.microsoft.com/office/drawing/2014/main" id="{EC7003BC-0ABB-E14B-AE8F-6D12F82015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3" name="Group 172">
                <a:extLst>
                  <a:ext uri="{FF2B5EF4-FFF2-40B4-BE49-F238E27FC236}">
                    <a16:creationId xmlns:a16="http://schemas.microsoft.com/office/drawing/2014/main" id="{DFBA0BE3-219E-2C4D-8FA0-ED4B2751A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3" name="Freeform 84">
                  <a:extLst>
                    <a:ext uri="{FF2B5EF4-FFF2-40B4-BE49-F238E27FC236}">
                      <a16:creationId xmlns:a16="http://schemas.microsoft.com/office/drawing/2014/main" id="{4EA526B2-7B7F-2842-B458-C7CE8A837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TextBox 174">
                  <a:extLst>
                    <a:ext uri="{FF2B5EF4-FFF2-40B4-BE49-F238E27FC236}">
                      <a16:creationId xmlns:a16="http://schemas.microsoft.com/office/drawing/2014/main" id="{65D3D8A0-7A16-1D4C-AC42-59EC2EE419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4" name="Group 175">
                <a:extLst>
                  <a:ext uri="{FF2B5EF4-FFF2-40B4-BE49-F238E27FC236}">
                    <a16:creationId xmlns:a16="http://schemas.microsoft.com/office/drawing/2014/main" id="{7A86EE27-7C20-3D49-B47A-FCE29E166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D358F6B5-FACE-8745-8F19-B70DB2D28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TextBox 177">
                  <a:extLst>
                    <a:ext uri="{FF2B5EF4-FFF2-40B4-BE49-F238E27FC236}">
                      <a16:creationId xmlns:a16="http://schemas.microsoft.com/office/drawing/2014/main" id="{B1AB4783-F539-B945-9A64-F1D56FF53E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sp>
            <p:nvSpPr>
              <p:cNvPr id="115" name="TextBox 4">
                <a:extLst>
                  <a:ext uri="{FF2B5EF4-FFF2-40B4-BE49-F238E27FC236}">
                    <a16:creationId xmlns:a16="http://schemas.microsoft.com/office/drawing/2014/main" id="{AD113CB3-D1DA-D14C-BCF8-507FA9B07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53502">
                <a:off x="5143500" y="19558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6" name="TextBox 179">
                <a:extLst>
                  <a:ext uri="{FF2B5EF4-FFF2-40B4-BE49-F238E27FC236}">
                    <a16:creationId xmlns:a16="http://schemas.microsoft.com/office/drawing/2014/main" id="{07681ACD-1B8E-2040-A8F9-DA0A9F0D0A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29263">
                <a:off x="7429500" y="34290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7" name="TextBox 180">
                <a:extLst>
                  <a:ext uri="{FF2B5EF4-FFF2-40B4-BE49-F238E27FC236}">
                    <a16:creationId xmlns:a16="http://schemas.microsoft.com/office/drawing/2014/main" id="{9E585693-3F37-D446-8EB0-74D3309D1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9845918">
                <a:off x="6098241" y="5942112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8" name="TextBox 181">
                <a:extLst>
                  <a:ext uri="{FF2B5EF4-FFF2-40B4-BE49-F238E27FC236}">
                    <a16:creationId xmlns:a16="http://schemas.microsoft.com/office/drawing/2014/main" id="{A2E137DD-4E4B-3D4B-B166-512729616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9948738">
                <a:off x="1730786" y="5845469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9" name="TextBox 182">
                <a:extLst>
                  <a:ext uri="{FF2B5EF4-FFF2-40B4-BE49-F238E27FC236}">
                    <a16:creationId xmlns:a16="http://schemas.microsoft.com/office/drawing/2014/main" id="{4C7196DB-EE8E-C64F-B248-A3DD5346E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4992697">
                <a:off x="144631" y="3539025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49992B79-6850-374C-B3FD-33014039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017263">
                <a:off x="2330376" y="1905681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zh-CN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instagram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me: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200" kern="1200" dirty="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https://henryhxu.github.io/</a:t>
            </a:r>
            <a:endParaRPr lang="en-US" sz="2200" kern="1200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zh-CN" sz="2400" dirty="0"/>
              <a:t>Call</a:t>
            </a:r>
            <a:r>
              <a:rPr lang="zh-CN" altLang="en-US" sz="2400" dirty="0"/>
              <a:t> </a:t>
            </a:r>
            <a:r>
              <a:rPr lang="en-US" altLang="zh-CN" sz="2400" dirty="0"/>
              <a:t>me</a:t>
            </a:r>
            <a:r>
              <a:rPr lang="zh-CN" altLang="en-US" sz="2400" dirty="0"/>
              <a:t> </a:t>
            </a:r>
            <a:r>
              <a:rPr lang="en-US" altLang="zh-CN" sz="2400" dirty="0"/>
              <a:t>Hong,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Mondays</a:t>
            </a:r>
            <a:r>
              <a:rPr lang="en-US" sz="2400" dirty="0">
                <a:solidFill>
                  <a:schemeClr val="accent6"/>
                </a:solidFill>
              </a:rPr>
              <a:t> 10am–12pm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en-US" dirty="0">
                <a:solidFill>
                  <a:srgbClr val="0000FF"/>
                </a:solidFill>
              </a:rPr>
              <a:t>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B72-909C-6858-ED00-3533F713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(pod)</a:t>
            </a:r>
            <a:endParaRPr lang="en-US" dirty="0"/>
          </a:p>
        </p:txBody>
      </p:sp>
      <p:pic>
        <p:nvPicPr>
          <p:cNvPr id="6" name="Content Placeholder 5" descr="A long hallway with rows of shelves&#10;&#10;Description automatically generated">
            <a:extLst>
              <a:ext uri="{FF2B5EF4-FFF2-40B4-BE49-F238E27FC236}">
                <a16:creationId xmlns:a16="http://schemas.microsoft.com/office/drawing/2014/main" id="{22EDC674-A6DC-6C47-0F14-A1B23EAB5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" y="1736726"/>
            <a:ext cx="8910451" cy="43910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AA784-1927-59B1-4AE8-4A8762401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7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  <a:r>
              <a:rPr lang="en-US" altLang="zh-C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Wenlong</a:t>
            </a:r>
            <a:r>
              <a:rPr lang="zh-CN" altLang="en-US" sz="2400" dirty="0"/>
              <a:t> </a:t>
            </a:r>
            <a:r>
              <a:rPr lang="en-US" altLang="zh-CN" sz="2400" dirty="0"/>
              <a:t>(head</a:t>
            </a:r>
            <a:r>
              <a:rPr lang="zh-CN" altLang="en-US" sz="2400" dirty="0"/>
              <a:t> </a:t>
            </a:r>
            <a:r>
              <a:rPr lang="en-US" altLang="zh-CN" sz="2400" dirty="0"/>
              <a:t>TA),</a:t>
            </a:r>
            <a:r>
              <a:rPr lang="zh-CN" altLang="en-US" sz="2400" dirty="0"/>
              <a:t> </a:t>
            </a:r>
            <a:r>
              <a:rPr lang="en-US" altLang="zh-CN" sz="2400" dirty="0"/>
              <a:t>Wu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Shaofeng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Yang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Yitao</a:t>
            </a:r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check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course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website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Queuing </a:t>
            </a:r>
            <a:r>
              <a:rPr lang="en-US" dirty="0"/>
              <a:t>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14:cNvPr>
              <p14:cNvContentPartPr/>
              <p14:nvPr/>
            </p14:nvContentPartPr>
            <p14:xfrm>
              <a:off x="4506120" y="4411800"/>
              <a:ext cx="1077840" cy="104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920" y="4395600"/>
                <a:ext cx="1110240" cy="10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  <a:endParaRPr lang="en-US" altLang="en-US" dirty="0"/>
          </a:p>
          <a:p>
            <a:pPr lvl="1"/>
            <a:r>
              <a:rPr lang="en-US" altLang="en-US" dirty="0"/>
              <a:t>If you haven’t taken it or have failed it, you are advised NOT to take this course</a:t>
            </a:r>
          </a:p>
          <a:p>
            <a:pPr lvl="1"/>
            <a:r>
              <a:rPr lang="en-US" altLang="en-US" dirty="0"/>
              <a:t>Talk to me if you are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endParaRPr lang="en-US" altLang="en-US" dirty="0"/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14:cNvPr>
              <p14:cNvContentPartPr/>
              <p14:nvPr/>
            </p14:nvContentPartPr>
            <p14:xfrm>
              <a:off x="3511080" y="1519920"/>
              <a:ext cx="1663200" cy="97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720" y="1510560"/>
                <a:ext cx="1681920" cy="9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simpler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people…</a:t>
            </a: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</a:t>
            </a:r>
            <a:r>
              <a:rPr lang="en-US" altLang="zh-CN" dirty="0"/>
              <a:t>NOT</a:t>
            </a:r>
            <a:r>
              <a:rPr lang="en-US" dirty="0"/>
              <a:t>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</a:t>
            </a:r>
            <a:r>
              <a:rPr lang="en-US" altLang="zh-CN" dirty="0"/>
              <a:t>across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teaching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 teaching" id="{2544B9EB-22C5-894E-8225-D41CCBCFB37A}" vid="{814176C4-F8E2-3E49-9BEB-3A929C7DAC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1490469238</TotalTime>
  <Pages>7</Pages>
  <Words>3119</Words>
  <Application>Microsoft Office PowerPoint</Application>
  <PresentationFormat>On-screen Show (4:3)</PresentationFormat>
  <Paragraphs>888</Paragraphs>
  <Slides>109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csci teaching</vt:lpstr>
      <vt:lpstr>CSCI4430 Computer Networks  Lecture 1: Intro and Overview</vt:lpstr>
      <vt:lpstr>Agenda</vt:lpstr>
      <vt:lpstr>Course websites</vt:lpstr>
      <vt:lpstr>About me: Hong Xu</vt:lpstr>
      <vt:lpstr>TA team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assignments</vt:lpstr>
      <vt:lpstr>Communication protocol</vt:lpstr>
      <vt:lpstr>Other policies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Google’s TPU cluster (pod)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CUHK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CSCI4430 Computer Networks  Lecture 1: Intro and Overview</dc:title>
  <dc:subject/>
  <dc:creator>Hong Xu</dc:creator>
  <cp:keywords/>
  <dc:description/>
  <cp:lastModifiedBy>Hong Xu (CSD)</cp:lastModifiedBy>
  <cp:revision>1538</cp:revision>
  <cp:lastPrinted>1999-09-08T17:25:07Z</cp:lastPrinted>
  <dcterms:created xsi:type="dcterms:W3CDTF">2014-01-14T18:15:50Z</dcterms:created>
  <dcterms:modified xsi:type="dcterms:W3CDTF">2023-09-04T07:27:53Z</dcterms:modified>
  <cp:category/>
</cp:coreProperties>
</file>